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60" r:id="rId3"/>
    <p:sldId id="258" r:id="rId4"/>
    <p:sldId id="265" r:id="rId5"/>
    <p:sldId id="266" r:id="rId6"/>
    <p:sldId id="263" r:id="rId7"/>
    <p:sldId id="264" r:id="rId8"/>
    <p:sldId id="275"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548065-B73B-465E-82CA-9463CB647643}">
          <p14:sldIdLst>
            <p14:sldId id="257"/>
            <p14:sldId id="260"/>
            <p14:sldId id="258"/>
            <p14:sldId id="265"/>
            <p14:sldId id="266"/>
            <p14:sldId id="263"/>
            <p14:sldId id="264"/>
            <p14:sldId id="275"/>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019D"/>
    <a:srgbClr val="F216F2"/>
    <a:srgbClr val="548235"/>
    <a:srgbClr val="A298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93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CD2DF9-15C7-492A-B00B-99B430047DAF}" type="doc">
      <dgm:prSet loTypeId="urn:microsoft.com/office/officeart/2005/8/layout/process1" loCatId="process" qsTypeId="urn:microsoft.com/office/officeart/2005/8/quickstyle/simple1" qsCatId="simple" csTypeId="urn:microsoft.com/office/officeart/2005/8/colors/colorful1" csCatId="colorful" phldr="1"/>
      <dgm:spPr/>
    </dgm:pt>
    <dgm:pt modelId="{12FBE2B8-0EDB-4091-AC00-7BCA9CB0DA7B}">
      <dgm:prSet phldrT="[Text]" custT="1"/>
      <dgm:spPr/>
      <dgm:t>
        <a:bodyPr/>
        <a:lstStyle/>
        <a:p>
          <a:r>
            <a:rPr lang="en-US" sz="2200" b="1" dirty="0" err="1"/>
            <a:t>Xây</a:t>
          </a:r>
          <a:r>
            <a:rPr lang="en-US" sz="2200" b="1" dirty="0"/>
            <a:t> </a:t>
          </a:r>
          <a:r>
            <a:rPr lang="en-US" sz="2200" b="1" dirty="0" err="1"/>
            <a:t>dựng</a:t>
          </a:r>
          <a:r>
            <a:rPr lang="en-US" sz="2200" b="1" dirty="0"/>
            <a:t> website</a:t>
          </a:r>
        </a:p>
      </dgm:t>
    </dgm:pt>
    <dgm:pt modelId="{A4215E51-FD95-41A6-A613-7520B635D3AB}" type="parTrans" cxnId="{57DB1883-BD91-4E06-A3BC-13CE231238D4}">
      <dgm:prSet/>
      <dgm:spPr/>
      <dgm:t>
        <a:bodyPr/>
        <a:lstStyle/>
        <a:p>
          <a:endParaRPr lang="en-US"/>
        </a:p>
      </dgm:t>
    </dgm:pt>
    <dgm:pt modelId="{00559F0B-2518-4B7D-A338-CABE80EA5CBC}" type="sibTrans" cxnId="{57DB1883-BD91-4E06-A3BC-13CE231238D4}">
      <dgm:prSet/>
      <dgm:spPr/>
      <dgm:t>
        <a:bodyPr/>
        <a:lstStyle/>
        <a:p>
          <a:endParaRPr lang="en-US"/>
        </a:p>
      </dgm:t>
    </dgm:pt>
    <dgm:pt modelId="{4BB87E2F-555B-452B-B20A-AC4D5D73F486}">
      <dgm:prSet phldrT="[Text]" custT="1"/>
      <dgm:spPr/>
      <dgm:t>
        <a:bodyPr/>
        <a:lstStyle/>
        <a:p>
          <a:r>
            <a:rPr lang="en-US" sz="2400" b="1" dirty="0" err="1"/>
            <a:t>Quyền</a:t>
          </a:r>
          <a:r>
            <a:rPr lang="en-US" sz="2400" b="1" dirty="0"/>
            <a:t> </a:t>
          </a:r>
          <a:r>
            <a:rPr lang="en-US" sz="2400" b="1" dirty="0" err="1"/>
            <a:t>sử</a:t>
          </a:r>
          <a:r>
            <a:rPr lang="en-US" sz="2400" b="1" dirty="0"/>
            <a:t> </a:t>
          </a:r>
          <a:r>
            <a:rPr lang="en-US" sz="2400" b="1" dirty="0" err="1"/>
            <a:t>dụng</a:t>
          </a:r>
          <a:r>
            <a:rPr lang="en-US" sz="2400" b="1" dirty="0"/>
            <a:t> </a:t>
          </a:r>
          <a:r>
            <a:rPr lang="en-US" sz="2400" b="1" dirty="0" err="1"/>
            <a:t>hợp</a:t>
          </a:r>
          <a:r>
            <a:rPr lang="en-US" sz="2400" b="1" dirty="0"/>
            <a:t> </a:t>
          </a:r>
          <a:r>
            <a:rPr lang="en-US" sz="2400" b="1" dirty="0" err="1"/>
            <a:t>pháp</a:t>
          </a:r>
          <a:endParaRPr lang="en-US" sz="2400" b="1" dirty="0"/>
        </a:p>
      </dgm:t>
    </dgm:pt>
    <dgm:pt modelId="{576EC58B-860E-44AC-893B-A21E3EC5BE87}" type="parTrans" cxnId="{E5226257-791F-44AD-BFE3-88B41034ADD3}">
      <dgm:prSet/>
      <dgm:spPr/>
      <dgm:t>
        <a:bodyPr/>
        <a:lstStyle/>
        <a:p>
          <a:endParaRPr lang="en-US"/>
        </a:p>
      </dgm:t>
    </dgm:pt>
    <dgm:pt modelId="{A4B898BD-DA96-401C-88F3-4F0F59B99408}" type="sibTrans" cxnId="{E5226257-791F-44AD-BFE3-88B41034ADD3}">
      <dgm:prSet/>
      <dgm:spPr/>
      <dgm:t>
        <a:bodyPr/>
        <a:lstStyle/>
        <a:p>
          <a:endParaRPr lang="en-US"/>
        </a:p>
      </dgm:t>
    </dgm:pt>
    <dgm:pt modelId="{B48D7AE7-7C88-4568-B420-B1EB9F36C039}">
      <dgm:prSet phldrT="[Text]" custT="1"/>
      <dgm:spPr/>
      <dgm:t>
        <a:bodyPr/>
        <a:lstStyle/>
        <a:p>
          <a:r>
            <a:rPr lang="en-US" sz="2400" b="1" dirty="0"/>
            <a:t>Domain</a:t>
          </a:r>
        </a:p>
      </dgm:t>
    </dgm:pt>
    <dgm:pt modelId="{1A8A177C-01E1-480C-943D-EF0D83AC980A}" type="parTrans" cxnId="{053D96EF-9C7D-4DBB-9900-1F1BE743D4CB}">
      <dgm:prSet/>
      <dgm:spPr/>
      <dgm:t>
        <a:bodyPr/>
        <a:lstStyle/>
        <a:p>
          <a:endParaRPr lang="en-US"/>
        </a:p>
      </dgm:t>
    </dgm:pt>
    <dgm:pt modelId="{42435A5A-EE4B-475D-8433-9B149E970FD7}" type="sibTrans" cxnId="{053D96EF-9C7D-4DBB-9900-1F1BE743D4CB}">
      <dgm:prSet/>
      <dgm:spPr/>
      <dgm:t>
        <a:bodyPr/>
        <a:lstStyle/>
        <a:p>
          <a:endParaRPr lang="en-US"/>
        </a:p>
      </dgm:t>
    </dgm:pt>
    <dgm:pt modelId="{22FABB5E-3121-44B4-BC24-FEE26D4A0651}">
      <dgm:prSet phldrT="[Text]" custT="1"/>
      <dgm:spPr/>
      <dgm:t>
        <a:bodyPr/>
        <a:lstStyle/>
        <a:p>
          <a:r>
            <a:rPr lang="en-US" sz="2400" b="1" dirty="0"/>
            <a:t>Hosting</a:t>
          </a:r>
        </a:p>
      </dgm:t>
    </dgm:pt>
    <dgm:pt modelId="{889778A8-E91C-48EF-8807-55023281181E}" type="parTrans" cxnId="{B7115757-2D68-47B1-A580-C58EB3888877}">
      <dgm:prSet/>
      <dgm:spPr/>
      <dgm:t>
        <a:bodyPr/>
        <a:lstStyle/>
        <a:p>
          <a:endParaRPr lang="en-US"/>
        </a:p>
      </dgm:t>
    </dgm:pt>
    <dgm:pt modelId="{C2991465-7B68-4692-8021-035B33E37E36}" type="sibTrans" cxnId="{B7115757-2D68-47B1-A580-C58EB3888877}">
      <dgm:prSet/>
      <dgm:spPr/>
      <dgm:t>
        <a:bodyPr/>
        <a:lstStyle/>
        <a:p>
          <a:endParaRPr lang="en-US"/>
        </a:p>
      </dgm:t>
    </dgm:pt>
    <dgm:pt modelId="{0FBD592D-F603-4A61-9481-C292D6286A41}">
      <dgm:prSet phldrT="[Text]" custT="1"/>
      <dgm:spPr/>
      <dgm:t>
        <a:bodyPr/>
        <a:lstStyle/>
        <a:p>
          <a:r>
            <a:rPr lang="en-US" sz="2400" b="1" dirty="0" err="1"/>
            <a:t>Duy</a:t>
          </a:r>
          <a:r>
            <a:rPr lang="en-US" sz="2400" b="1" dirty="0"/>
            <a:t> </a:t>
          </a:r>
          <a:r>
            <a:rPr lang="en-US" sz="2400" b="1" dirty="0" err="1"/>
            <a:t>trì</a:t>
          </a:r>
          <a:r>
            <a:rPr lang="en-US" sz="2400" b="1" dirty="0"/>
            <a:t>, </a:t>
          </a:r>
          <a:r>
            <a:rPr lang="en-US" sz="2400" b="1" dirty="0" err="1"/>
            <a:t>quảng</a:t>
          </a:r>
          <a:r>
            <a:rPr lang="en-US" sz="2400" b="1" dirty="0"/>
            <a:t> </a:t>
          </a:r>
          <a:r>
            <a:rPr lang="en-US" sz="2400" b="1" dirty="0" err="1"/>
            <a:t>bá</a:t>
          </a:r>
          <a:r>
            <a:rPr lang="en-US" sz="2400" b="1" dirty="0"/>
            <a:t> </a:t>
          </a:r>
          <a:r>
            <a:rPr lang="en-US" sz="2400" b="1" dirty="0" err="1"/>
            <a:t>và</a:t>
          </a:r>
          <a:r>
            <a:rPr lang="en-US" sz="2400" b="1" dirty="0"/>
            <a:t> phát </a:t>
          </a:r>
          <a:r>
            <a:rPr lang="en-US" sz="2400" b="1" dirty="0" err="1"/>
            <a:t>triển</a:t>
          </a:r>
          <a:endParaRPr lang="en-US" sz="2400" b="1" dirty="0"/>
        </a:p>
      </dgm:t>
    </dgm:pt>
    <dgm:pt modelId="{A18D402B-9DCA-49EE-B1FA-FF01FFC95046}" type="parTrans" cxnId="{009939A5-EB8F-4947-BB45-29AE12036AE8}">
      <dgm:prSet/>
      <dgm:spPr/>
      <dgm:t>
        <a:bodyPr/>
        <a:lstStyle/>
        <a:p>
          <a:endParaRPr lang="en-US"/>
        </a:p>
      </dgm:t>
    </dgm:pt>
    <dgm:pt modelId="{889D5140-6370-4B27-BCF3-746173D82316}" type="sibTrans" cxnId="{009939A5-EB8F-4947-BB45-29AE12036AE8}">
      <dgm:prSet/>
      <dgm:spPr/>
      <dgm:t>
        <a:bodyPr/>
        <a:lstStyle/>
        <a:p>
          <a:endParaRPr lang="en-US"/>
        </a:p>
      </dgm:t>
    </dgm:pt>
    <dgm:pt modelId="{B3D44907-87F5-4C47-A41D-C133D7745245}" type="pres">
      <dgm:prSet presAssocID="{F4CD2DF9-15C7-492A-B00B-99B430047DAF}" presName="Name0" presStyleCnt="0">
        <dgm:presLayoutVars>
          <dgm:dir/>
          <dgm:resizeHandles val="exact"/>
        </dgm:presLayoutVars>
      </dgm:prSet>
      <dgm:spPr/>
    </dgm:pt>
    <dgm:pt modelId="{71A65698-303A-4D2F-A411-341E6AF37324}" type="pres">
      <dgm:prSet presAssocID="{12FBE2B8-0EDB-4091-AC00-7BCA9CB0DA7B}" presName="node" presStyleLbl="node1" presStyleIdx="0" presStyleCnt="5">
        <dgm:presLayoutVars>
          <dgm:bulletEnabled val="1"/>
        </dgm:presLayoutVars>
      </dgm:prSet>
      <dgm:spPr/>
    </dgm:pt>
    <dgm:pt modelId="{4F846F7B-8C2F-47C7-9F2C-7EE96ABE9CD5}" type="pres">
      <dgm:prSet presAssocID="{00559F0B-2518-4B7D-A338-CABE80EA5CBC}" presName="sibTrans" presStyleLbl="sibTrans2D1" presStyleIdx="0" presStyleCnt="4"/>
      <dgm:spPr/>
    </dgm:pt>
    <dgm:pt modelId="{9712D289-43E4-4C56-B54A-667671365B87}" type="pres">
      <dgm:prSet presAssocID="{00559F0B-2518-4B7D-A338-CABE80EA5CBC}" presName="connectorText" presStyleLbl="sibTrans2D1" presStyleIdx="0" presStyleCnt="4"/>
      <dgm:spPr/>
    </dgm:pt>
    <dgm:pt modelId="{26FB862E-C2D2-4831-AE4F-6002214D684B}" type="pres">
      <dgm:prSet presAssocID="{4BB87E2F-555B-452B-B20A-AC4D5D73F486}" presName="node" presStyleLbl="node1" presStyleIdx="1" presStyleCnt="5">
        <dgm:presLayoutVars>
          <dgm:bulletEnabled val="1"/>
        </dgm:presLayoutVars>
      </dgm:prSet>
      <dgm:spPr/>
    </dgm:pt>
    <dgm:pt modelId="{62BD8D35-438C-4E7C-9D2C-125E9073C7E4}" type="pres">
      <dgm:prSet presAssocID="{A4B898BD-DA96-401C-88F3-4F0F59B99408}" presName="sibTrans" presStyleLbl="sibTrans2D1" presStyleIdx="1" presStyleCnt="4"/>
      <dgm:spPr/>
    </dgm:pt>
    <dgm:pt modelId="{28FE842C-0567-4E5E-A26C-19782E64EE41}" type="pres">
      <dgm:prSet presAssocID="{A4B898BD-DA96-401C-88F3-4F0F59B99408}" presName="connectorText" presStyleLbl="sibTrans2D1" presStyleIdx="1" presStyleCnt="4"/>
      <dgm:spPr/>
    </dgm:pt>
    <dgm:pt modelId="{82B51919-7F44-4491-BE14-D8A117729AC6}" type="pres">
      <dgm:prSet presAssocID="{B48D7AE7-7C88-4568-B420-B1EB9F36C039}" presName="node" presStyleLbl="node1" presStyleIdx="2" presStyleCnt="5">
        <dgm:presLayoutVars>
          <dgm:bulletEnabled val="1"/>
        </dgm:presLayoutVars>
      </dgm:prSet>
      <dgm:spPr/>
    </dgm:pt>
    <dgm:pt modelId="{A7966F3D-3469-42E5-8A54-B2948325E990}" type="pres">
      <dgm:prSet presAssocID="{42435A5A-EE4B-475D-8433-9B149E970FD7}" presName="sibTrans" presStyleLbl="sibTrans2D1" presStyleIdx="2" presStyleCnt="4"/>
      <dgm:spPr/>
    </dgm:pt>
    <dgm:pt modelId="{526A22B6-9796-4A19-A8DB-CC2ED5A0EBB4}" type="pres">
      <dgm:prSet presAssocID="{42435A5A-EE4B-475D-8433-9B149E970FD7}" presName="connectorText" presStyleLbl="sibTrans2D1" presStyleIdx="2" presStyleCnt="4"/>
      <dgm:spPr/>
    </dgm:pt>
    <dgm:pt modelId="{2306D2E6-615D-4044-ABD2-CB5338C3907F}" type="pres">
      <dgm:prSet presAssocID="{22FABB5E-3121-44B4-BC24-FEE26D4A0651}" presName="node" presStyleLbl="node1" presStyleIdx="3" presStyleCnt="5">
        <dgm:presLayoutVars>
          <dgm:bulletEnabled val="1"/>
        </dgm:presLayoutVars>
      </dgm:prSet>
      <dgm:spPr/>
    </dgm:pt>
    <dgm:pt modelId="{6E348203-8B61-48EC-8FCF-5B54C7ABDF6E}" type="pres">
      <dgm:prSet presAssocID="{C2991465-7B68-4692-8021-035B33E37E36}" presName="sibTrans" presStyleLbl="sibTrans2D1" presStyleIdx="3" presStyleCnt="4"/>
      <dgm:spPr/>
    </dgm:pt>
    <dgm:pt modelId="{0519BA25-F6ED-4EB2-BDF9-2101BF1FF39E}" type="pres">
      <dgm:prSet presAssocID="{C2991465-7B68-4692-8021-035B33E37E36}" presName="connectorText" presStyleLbl="sibTrans2D1" presStyleIdx="3" presStyleCnt="4"/>
      <dgm:spPr/>
    </dgm:pt>
    <dgm:pt modelId="{42C2D5F4-3C6E-419A-B941-D27E0D35E2F2}" type="pres">
      <dgm:prSet presAssocID="{0FBD592D-F603-4A61-9481-C292D6286A41}" presName="node" presStyleLbl="node1" presStyleIdx="4" presStyleCnt="5">
        <dgm:presLayoutVars>
          <dgm:bulletEnabled val="1"/>
        </dgm:presLayoutVars>
      </dgm:prSet>
      <dgm:spPr/>
    </dgm:pt>
  </dgm:ptLst>
  <dgm:cxnLst>
    <dgm:cxn modelId="{07EFED04-02DD-4818-A721-020D05DAD950}" type="presOf" srcId="{42435A5A-EE4B-475D-8433-9B149E970FD7}" destId="{A7966F3D-3469-42E5-8A54-B2948325E990}" srcOrd="0" destOrd="0" presId="urn:microsoft.com/office/officeart/2005/8/layout/process1"/>
    <dgm:cxn modelId="{BB042F0A-D4A9-4FAD-B78B-310A2412C100}" type="presOf" srcId="{12FBE2B8-0EDB-4091-AC00-7BCA9CB0DA7B}" destId="{71A65698-303A-4D2F-A411-341E6AF37324}" srcOrd="0" destOrd="0" presId="urn:microsoft.com/office/officeart/2005/8/layout/process1"/>
    <dgm:cxn modelId="{66E94F39-C584-4757-B12D-75E08270D5C9}" type="presOf" srcId="{C2991465-7B68-4692-8021-035B33E37E36}" destId="{6E348203-8B61-48EC-8FCF-5B54C7ABDF6E}" srcOrd="0" destOrd="0" presId="urn:microsoft.com/office/officeart/2005/8/layout/process1"/>
    <dgm:cxn modelId="{3B60C262-EEBF-4FFB-B829-355B6C28EA34}" type="presOf" srcId="{4BB87E2F-555B-452B-B20A-AC4D5D73F486}" destId="{26FB862E-C2D2-4831-AE4F-6002214D684B}" srcOrd="0" destOrd="0" presId="urn:microsoft.com/office/officeart/2005/8/layout/process1"/>
    <dgm:cxn modelId="{B61F9548-A481-408D-9401-2BE7ED29BD7A}" type="presOf" srcId="{A4B898BD-DA96-401C-88F3-4F0F59B99408}" destId="{62BD8D35-438C-4E7C-9D2C-125E9073C7E4}" srcOrd="0" destOrd="0" presId="urn:microsoft.com/office/officeart/2005/8/layout/process1"/>
    <dgm:cxn modelId="{2B055A56-6B38-4738-8EC7-C9995F0C1E0E}" type="presOf" srcId="{42435A5A-EE4B-475D-8433-9B149E970FD7}" destId="{526A22B6-9796-4A19-A8DB-CC2ED5A0EBB4}" srcOrd="1" destOrd="0" presId="urn:microsoft.com/office/officeart/2005/8/layout/process1"/>
    <dgm:cxn modelId="{E5226257-791F-44AD-BFE3-88B41034ADD3}" srcId="{F4CD2DF9-15C7-492A-B00B-99B430047DAF}" destId="{4BB87E2F-555B-452B-B20A-AC4D5D73F486}" srcOrd="1" destOrd="0" parTransId="{576EC58B-860E-44AC-893B-A21E3EC5BE87}" sibTransId="{A4B898BD-DA96-401C-88F3-4F0F59B99408}"/>
    <dgm:cxn modelId="{B7115757-2D68-47B1-A580-C58EB3888877}" srcId="{F4CD2DF9-15C7-492A-B00B-99B430047DAF}" destId="{22FABB5E-3121-44B4-BC24-FEE26D4A0651}" srcOrd="3" destOrd="0" parTransId="{889778A8-E91C-48EF-8807-55023281181E}" sibTransId="{C2991465-7B68-4692-8021-035B33E37E36}"/>
    <dgm:cxn modelId="{4588E57A-4499-4ED8-A985-281C9E4AE4A0}" type="presOf" srcId="{A4B898BD-DA96-401C-88F3-4F0F59B99408}" destId="{28FE842C-0567-4E5E-A26C-19782E64EE41}" srcOrd="1" destOrd="0" presId="urn:microsoft.com/office/officeart/2005/8/layout/process1"/>
    <dgm:cxn modelId="{57DB1883-BD91-4E06-A3BC-13CE231238D4}" srcId="{F4CD2DF9-15C7-492A-B00B-99B430047DAF}" destId="{12FBE2B8-0EDB-4091-AC00-7BCA9CB0DA7B}" srcOrd="0" destOrd="0" parTransId="{A4215E51-FD95-41A6-A613-7520B635D3AB}" sibTransId="{00559F0B-2518-4B7D-A338-CABE80EA5CBC}"/>
    <dgm:cxn modelId="{DC834886-9BB7-4DF7-8461-F038465E0622}" type="presOf" srcId="{22FABB5E-3121-44B4-BC24-FEE26D4A0651}" destId="{2306D2E6-615D-4044-ABD2-CB5338C3907F}" srcOrd="0" destOrd="0" presId="urn:microsoft.com/office/officeart/2005/8/layout/process1"/>
    <dgm:cxn modelId="{21C6EF9C-E1F0-49EE-9BE0-A80ACF1A9FC5}" type="presOf" srcId="{F4CD2DF9-15C7-492A-B00B-99B430047DAF}" destId="{B3D44907-87F5-4C47-A41D-C133D7745245}" srcOrd="0" destOrd="0" presId="urn:microsoft.com/office/officeart/2005/8/layout/process1"/>
    <dgm:cxn modelId="{009939A5-EB8F-4947-BB45-29AE12036AE8}" srcId="{F4CD2DF9-15C7-492A-B00B-99B430047DAF}" destId="{0FBD592D-F603-4A61-9481-C292D6286A41}" srcOrd="4" destOrd="0" parTransId="{A18D402B-9DCA-49EE-B1FA-FF01FFC95046}" sibTransId="{889D5140-6370-4B27-BCF3-746173D82316}"/>
    <dgm:cxn modelId="{058CAFAD-3D5D-4AB0-92B6-EA478F06AE84}" type="presOf" srcId="{00559F0B-2518-4B7D-A338-CABE80EA5CBC}" destId="{9712D289-43E4-4C56-B54A-667671365B87}" srcOrd="1" destOrd="0" presId="urn:microsoft.com/office/officeart/2005/8/layout/process1"/>
    <dgm:cxn modelId="{EA5A85BB-8F8F-48FF-B389-1E49D5C2E131}" type="presOf" srcId="{B48D7AE7-7C88-4568-B420-B1EB9F36C039}" destId="{82B51919-7F44-4491-BE14-D8A117729AC6}" srcOrd="0" destOrd="0" presId="urn:microsoft.com/office/officeart/2005/8/layout/process1"/>
    <dgm:cxn modelId="{FC7B6ACB-41D0-428C-B865-057232AED24B}" type="presOf" srcId="{00559F0B-2518-4B7D-A338-CABE80EA5CBC}" destId="{4F846F7B-8C2F-47C7-9F2C-7EE96ABE9CD5}" srcOrd="0" destOrd="0" presId="urn:microsoft.com/office/officeart/2005/8/layout/process1"/>
    <dgm:cxn modelId="{94D56DEF-B9F8-44CD-A0BC-62FDB0157A9D}" type="presOf" srcId="{0FBD592D-F603-4A61-9481-C292D6286A41}" destId="{42C2D5F4-3C6E-419A-B941-D27E0D35E2F2}" srcOrd="0" destOrd="0" presId="urn:microsoft.com/office/officeart/2005/8/layout/process1"/>
    <dgm:cxn modelId="{053D96EF-9C7D-4DBB-9900-1F1BE743D4CB}" srcId="{F4CD2DF9-15C7-492A-B00B-99B430047DAF}" destId="{B48D7AE7-7C88-4568-B420-B1EB9F36C039}" srcOrd="2" destOrd="0" parTransId="{1A8A177C-01E1-480C-943D-EF0D83AC980A}" sibTransId="{42435A5A-EE4B-475D-8433-9B149E970FD7}"/>
    <dgm:cxn modelId="{58DDA8F0-551A-46B1-9E98-DB10B92BF933}" type="presOf" srcId="{C2991465-7B68-4692-8021-035B33E37E36}" destId="{0519BA25-F6ED-4EB2-BDF9-2101BF1FF39E}" srcOrd="1" destOrd="0" presId="urn:microsoft.com/office/officeart/2005/8/layout/process1"/>
    <dgm:cxn modelId="{F21890EF-DAAA-4D28-994B-8503BCBD72C9}" type="presParOf" srcId="{B3D44907-87F5-4C47-A41D-C133D7745245}" destId="{71A65698-303A-4D2F-A411-341E6AF37324}" srcOrd="0" destOrd="0" presId="urn:microsoft.com/office/officeart/2005/8/layout/process1"/>
    <dgm:cxn modelId="{D3CEC5FD-6B2D-4604-BE30-8C9194726DEC}" type="presParOf" srcId="{B3D44907-87F5-4C47-A41D-C133D7745245}" destId="{4F846F7B-8C2F-47C7-9F2C-7EE96ABE9CD5}" srcOrd="1" destOrd="0" presId="urn:microsoft.com/office/officeart/2005/8/layout/process1"/>
    <dgm:cxn modelId="{F657388D-6D5C-4E92-BCCA-C19F1B684A99}" type="presParOf" srcId="{4F846F7B-8C2F-47C7-9F2C-7EE96ABE9CD5}" destId="{9712D289-43E4-4C56-B54A-667671365B87}" srcOrd="0" destOrd="0" presId="urn:microsoft.com/office/officeart/2005/8/layout/process1"/>
    <dgm:cxn modelId="{6C8CD693-C5CB-460F-A142-8EA7E5DECE58}" type="presParOf" srcId="{B3D44907-87F5-4C47-A41D-C133D7745245}" destId="{26FB862E-C2D2-4831-AE4F-6002214D684B}" srcOrd="2" destOrd="0" presId="urn:microsoft.com/office/officeart/2005/8/layout/process1"/>
    <dgm:cxn modelId="{0FEFF6F9-9F33-46D0-81F1-FCEF71A9EBC8}" type="presParOf" srcId="{B3D44907-87F5-4C47-A41D-C133D7745245}" destId="{62BD8D35-438C-4E7C-9D2C-125E9073C7E4}" srcOrd="3" destOrd="0" presId="urn:microsoft.com/office/officeart/2005/8/layout/process1"/>
    <dgm:cxn modelId="{53C7BC30-0E3C-4F48-821B-1DEC921D94CE}" type="presParOf" srcId="{62BD8D35-438C-4E7C-9D2C-125E9073C7E4}" destId="{28FE842C-0567-4E5E-A26C-19782E64EE41}" srcOrd="0" destOrd="0" presId="urn:microsoft.com/office/officeart/2005/8/layout/process1"/>
    <dgm:cxn modelId="{FC1D43C0-3CAC-42EF-B3F6-B606DD2D219A}" type="presParOf" srcId="{B3D44907-87F5-4C47-A41D-C133D7745245}" destId="{82B51919-7F44-4491-BE14-D8A117729AC6}" srcOrd="4" destOrd="0" presId="urn:microsoft.com/office/officeart/2005/8/layout/process1"/>
    <dgm:cxn modelId="{6ED322EA-E3D2-495C-9599-5F70F6275B01}" type="presParOf" srcId="{B3D44907-87F5-4C47-A41D-C133D7745245}" destId="{A7966F3D-3469-42E5-8A54-B2948325E990}" srcOrd="5" destOrd="0" presId="urn:microsoft.com/office/officeart/2005/8/layout/process1"/>
    <dgm:cxn modelId="{1FB2A73D-F1E4-48D2-B73B-BC9235D1B9C2}" type="presParOf" srcId="{A7966F3D-3469-42E5-8A54-B2948325E990}" destId="{526A22B6-9796-4A19-A8DB-CC2ED5A0EBB4}" srcOrd="0" destOrd="0" presId="urn:microsoft.com/office/officeart/2005/8/layout/process1"/>
    <dgm:cxn modelId="{2012B480-A712-404B-A912-65FAE73A0147}" type="presParOf" srcId="{B3D44907-87F5-4C47-A41D-C133D7745245}" destId="{2306D2E6-615D-4044-ABD2-CB5338C3907F}" srcOrd="6" destOrd="0" presId="urn:microsoft.com/office/officeart/2005/8/layout/process1"/>
    <dgm:cxn modelId="{6804F41E-32D4-4BCD-A1A8-DE65036C5F6A}" type="presParOf" srcId="{B3D44907-87F5-4C47-A41D-C133D7745245}" destId="{6E348203-8B61-48EC-8FCF-5B54C7ABDF6E}" srcOrd="7" destOrd="0" presId="urn:microsoft.com/office/officeart/2005/8/layout/process1"/>
    <dgm:cxn modelId="{CE0468FB-60B7-4866-A2F2-80E03097CBEC}" type="presParOf" srcId="{6E348203-8B61-48EC-8FCF-5B54C7ABDF6E}" destId="{0519BA25-F6ED-4EB2-BDF9-2101BF1FF39E}" srcOrd="0" destOrd="0" presId="urn:microsoft.com/office/officeart/2005/8/layout/process1"/>
    <dgm:cxn modelId="{5914C75A-0504-49B0-A52F-C7FB11BB1B05}" type="presParOf" srcId="{B3D44907-87F5-4C47-A41D-C133D7745245}" destId="{42C2D5F4-3C6E-419A-B941-D27E0D35E2F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65698-303A-4D2F-A411-341E6AF37324}">
      <dsp:nvSpPr>
        <dsp:cNvPr id="0" name=""/>
        <dsp:cNvSpPr/>
      </dsp:nvSpPr>
      <dsp:spPr>
        <a:xfrm>
          <a:off x="5484" y="1286606"/>
          <a:ext cx="1700138" cy="161778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err="1"/>
            <a:t>Xây</a:t>
          </a:r>
          <a:r>
            <a:rPr lang="en-US" sz="2200" b="1" kern="1200" dirty="0"/>
            <a:t> </a:t>
          </a:r>
          <a:r>
            <a:rPr lang="en-US" sz="2200" b="1" kern="1200" dirty="0" err="1"/>
            <a:t>dựng</a:t>
          </a:r>
          <a:r>
            <a:rPr lang="en-US" sz="2200" b="1" kern="1200" dirty="0"/>
            <a:t> website</a:t>
          </a:r>
        </a:p>
      </dsp:txBody>
      <dsp:txXfrm>
        <a:off x="52867" y="1333989"/>
        <a:ext cx="1605372" cy="1523021"/>
      </dsp:txXfrm>
    </dsp:sp>
    <dsp:sp modelId="{4F846F7B-8C2F-47C7-9F2C-7EE96ABE9CD5}">
      <dsp:nvSpPr>
        <dsp:cNvPr id="0" name=""/>
        <dsp:cNvSpPr/>
      </dsp:nvSpPr>
      <dsp:spPr>
        <a:xfrm>
          <a:off x="1875636" y="1884682"/>
          <a:ext cx="360429" cy="42163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875636" y="1969009"/>
        <a:ext cx="252300" cy="252980"/>
      </dsp:txXfrm>
    </dsp:sp>
    <dsp:sp modelId="{26FB862E-C2D2-4831-AE4F-6002214D684B}">
      <dsp:nvSpPr>
        <dsp:cNvPr id="0" name=""/>
        <dsp:cNvSpPr/>
      </dsp:nvSpPr>
      <dsp:spPr>
        <a:xfrm>
          <a:off x="2385677" y="1286606"/>
          <a:ext cx="1700138" cy="16177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err="1"/>
            <a:t>Quyền</a:t>
          </a:r>
          <a:r>
            <a:rPr lang="en-US" sz="2400" b="1" kern="1200" dirty="0"/>
            <a:t> </a:t>
          </a:r>
          <a:r>
            <a:rPr lang="en-US" sz="2400" b="1" kern="1200" dirty="0" err="1"/>
            <a:t>sử</a:t>
          </a:r>
          <a:r>
            <a:rPr lang="en-US" sz="2400" b="1" kern="1200" dirty="0"/>
            <a:t> </a:t>
          </a:r>
          <a:r>
            <a:rPr lang="en-US" sz="2400" b="1" kern="1200" dirty="0" err="1"/>
            <a:t>dụng</a:t>
          </a:r>
          <a:r>
            <a:rPr lang="en-US" sz="2400" b="1" kern="1200" dirty="0"/>
            <a:t> </a:t>
          </a:r>
          <a:r>
            <a:rPr lang="en-US" sz="2400" b="1" kern="1200" dirty="0" err="1"/>
            <a:t>hợp</a:t>
          </a:r>
          <a:r>
            <a:rPr lang="en-US" sz="2400" b="1" kern="1200" dirty="0"/>
            <a:t> </a:t>
          </a:r>
          <a:r>
            <a:rPr lang="en-US" sz="2400" b="1" kern="1200" dirty="0" err="1"/>
            <a:t>pháp</a:t>
          </a:r>
          <a:endParaRPr lang="en-US" sz="2400" b="1" kern="1200" dirty="0"/>
        </a:p>
      </dsp:txBody>
      <dsp:txXfrm>
        <a:off x="2433060" y="1333989"/>
        <a:ext cx="1605372" cy="1523021"/>
      </dsp:txXfrm>
    </dsp:sp>
    <dsp:sp modelId="{62BD8D35-438C-4E7C-9D2C-125E9073C7E4}">
      <dsp:nvSpPr>
        <dsp:cNvPr id="0" name=""/>
        <dsp:cNvSpPr/>
      </dsp:nvSpPr>
      <dsp:spPr>
        <a:xfrm>
          <a:off x="4255829" y="1884682"/>
          <a:ext cx="360429" cy="42163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255829" y="1969009"/>
        <a:ext cx="252300" cy="252980"/>
      </dsp:txXfrm>
    </dsp:sp>
    <dsp:sp modelId="{82B51919-7F44-4491-BE14-D8A117729AC6}">
      <dsp:nvSpPr>
        <dsp:cNvPr id="0" name=""/>
        <dsp:cNvSpPr/>
      </dsp:nvSpPr>
      <dsp:spPr>
        <a:xfrm>
          <a:off x="4765870" y="1286606"/>
          <a:ext cx="1700138" cy="161778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Domain</a:t>
          </a:r>
        </a:p>
      </dsp:txBody>
      <dsp:txXfrm>
        <a:off x="4813253" y="1333989"/>
        <a:ext cx="1605372" cy="1523021"/>
      </dsp:txXfrm>
    </dsp:sp>
    <dsp:sp modelId="{A7966F3D-3469-42E5-8A54-B2948325E990}">
      <dsp:nvSpPr>
        <dsp:cNvPr id="0" name=""/>
        <dsp:cNvSpPr/>
      </dsp:nvSpPr>
      <dsp:spPr>
        <a:xfrm>
          <a:off x="6636022" y="1884682"/>
          <a:ext cx="360429" cy="42163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636022" y="1969009"/>
        <a:ext cx="252300" cy="252980"/>
      </dsp:txXfrm>
    </dsp:sp>
    <dsp:sp modelId="{2306D2E6-615D-4044-ABD2-CB5338C3907F}">
      <dsp:nvSpPr>
        <dsp:cNvPr id="0" name=""/>
        <dsp:cNvSpPr/>
      </dsp:nvSpPr>
      <dsp:spPr>
        <a:xfrm>
          <a:off x="7146064" y="1286606"/>
          <a:ext cx="1700138" cy="161778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Hosting</a:t>
          </a:r>
        </a:p>
      </dsp:txBody>
      <dsp:txXfrm>
        <a:off x="7193447" y="1333989"/>
        <a:ext cx="1605372" cy="1523021"/>
      </dsp:txXfrm>
    </dsp:sp>
    <dsp:sp modelId="{6E348203-8B61-48EC-8FCF-5B54C7ABDF6E}">
      <dsp:nvSpPr>
        <dsp:cNvPr id="0" name=""/>
        <dsp:cNvSpPr/>
      </dsp:nvSpPr>
      <dsp:spPr>
        <a:xfrm>
          <a:off x="9016216" y="1884682"/>
          <a:ext cx="360429" cy="42163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016216" y="1969009"/>
        <a:ext cx="252300" cy="252980"/>
      </dsp:txXfrm>
    </dsp:sp>
    <dsp:sp modelId="{42C2D5F4-3C6E-419A-B941-D27E0D35E2F2}">
      <dsp:nvSpPr>
        <dsp:cNvPr id="0" name=""/>
        <dsp:cNvSpPr/>
      </dsp:nvSpPr>
      <dsp:spPr>
        <a:xfrm>
          <a:off x="9526257" y="1286606"/>
          <a:ext cx="1700138" cy="161778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err="1"/>
            <a:t>Duy</a:t>
          </a:r>
          <a:r>
            <a:rPr lang="en-US" sz="2400" b="1" kern="1200" dirty="0"/>
            <a:t> </a:t>
          </a:r>
          <a:r>
            <a:rPr lang="en-US" sz="2400" b="1" kern="1200" dirty="0" err="1"/>
            <a:t>trì</a:t>
          </a:r>
          <a:r>
            <a:rPr lang="en-US" sz="2400" b="1" kern="1200" dirty="0"/>
            <a:t>, </a:t>
          </a:r>
          <a:r>
            <a:rPr lang="en-US" sz="2400" b="1" kern="1200" dirty="0" err="1"/>
            <a:t>quảng</a:t>
          </a:r>
          <a:r>
            <a:rPr lang="en-US" sz="2400" b="1" kern="1200" dirty="0"/>
            <a:t> </a:t>
          </a:r>
          <a:r>
            <a:rPr lang="en-US" sz="2400" b="1" kern="1200" dirty="0" err="1"/>
            <a:t>bá</a:t>
          </a:r>
          <a:r>
            <a:rPr lang="en-US" sz="2400" b="1" kern="1200" dirty="0"/>
            <a:t> </a:t>
          </a:r>
          <a:r>
            <a:rPr lang="en-US" sz="2400" b="1" kern="1200" dirty="0" err="1"/>
            <a:t>và</a:t>
          </a:r>
          <a:r>
            <a:rPr lang="en-US" sz="2400" b="1" kern="1200" dirty="0"/>
            <a:t> phát </a:t>
          </a:r>
          <a:r>
            <a:rPr lang="en-US" sz="2400" b="1" kern="1200" dirty="0" err="1"/>
            <a:t>triển</a:t>
          </a:r>
          <a:endParaRPr lang="en-US" sz="2400" b="1" kern="1200" dirty="0"/>
        </a:p>
      </dsp:txBody>
      <dsp:txXfrm>
        <a:off x="9573640" y="1333989"/>
        <a:ext cx="1605372" cy="15230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3760B-07A1-402A-A319-C01E593E4489}"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9713B-4ADA-4229-9390-4FEA3E97707D}" type="slidenum">
              <a:rPr lang="en-US" smtClean="0"/>
              <a:t>‹#›</a:t>
            </a:fld>
            <a:endParaRPr lang="en-US"/>
          </a:p>
        </p:txBody>
      </p:sp>
    </p:spTree>
    <p:extLst>
      <p:ext uri="{BB962C8B-B14F-4D97-AF65-F5344CB8AC3E}">
        <p14:creationId xmlns:p14="http://schemas.microsoft.com/office/powerpoint/2010/main" val="3096198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vi-VN" sz="1800" b="1" i="1" u="none" strike="noStrike" dirty="0">
                <a:solidFill>
                  <a:srgbClr val="000000"/>
                </a:solidFill>
                <a:effectLst/>
                <a:latin typeface="Times New Roman" panose="02020603050405020304" pitchFamily="18" charset="0"/>
              </a:rPr>
              <a:t>Nhu cầu về dân chủ xuất hiện từ rất sớm trong xã hội tự quản của cộng đồng thị tộc, bộ lạc. Trong chế độ cộng sản nguyên thủy đã xuất hiện hình thức manh nha của dân chủ mà Ph.Ăngghen gọi là “dân chủ nguyên thủy” . Đặc trưng cơ bản của hình thức dân chủ này là nhân dân có quyền lực thật sự (nghĩa là có dân chủ), mặc dù trình độ sản xuất còn kém phát triển.</a:t>
            </a:r>
          </a:p>
          <a:p>
            <a:pPr marL="457200" rtl="0" fontAlgn="base">
              <a:spcBef>
                <a:spcPts val="0"/>
              </a:spcBef>
              <a:spcAft>
                <a:spcPts val="0"/>
              </a:spcAft>
              <a:buFont typeface="Arial" panose="020B0604020202020204" pitchFamily="34" charset="0"/>
              <a:buChar char="•"/>
            </a:pPr>
            <a:r>
              <a:rPr lang="vi-VN" sz="1800" b="1" i="1" u="none" strike="noStrike" dirty="0">
                <a:solidFill>
                  <a:srgbClr val="000000"/>
                </a:solidFill>
                <a:effectLst/>
                <a:latin typeface="Times New Roman" panose="02020603050405020304" pitchFamily="18" charset="0"/>
              </a:rPr>
              <a:t>Khi trình độ của lực lượng sản xuất phát triển dẫn tới sự ra đời của chế độ tư hữu và sau đó là giai cấp đã làm cho hình thức “dân chủ nguyên thủy” tan rã, nền dân chủ chủ nô ra đời.về thực chất, dân chủ chủ nô cũng chỉ thực hiện dân chủ cho thiểu số, quyền lực của dân đã bó hẹp nhằm duy trì, bảo vệ, thực hiện lợi ích của “dân” mà thôi.</a:t>
            </a:r>
          </a:p>
          <a:p>
            <a:pPr marL="457200" marR="76200" rtl="0" fontAlgn="base">
              <a:spcBef>
                <a:spcPts val="0"/>
              </a:spcBef>
              <a:spcAft>
                <a:spcPts val="0"/>
              </a:spcAft>
              <a:buFont typeface="Arial" panose="020B0604020202020204" pitchFamily="34" charset="0"/>
              <a:buChar char="•"/>
            </a:pPr>
            <a:r>
              <a:rPr lang="vi-VN" sz="1800" b="1" i="1" u="none" strike="noStrike" dirty="0">
                <a:solidFill>
                  <a:srgbClr val="000000"/>
                </a:solidFill>
                <a:effectLst/>
                <a:latin typeface="Times New Roman" panose="02020603050405020304" pitchFamily="18" charset="0"/>
              </a:rPr>
              <a:t>Cùng với sự tan rã của chế độ chiếm hữu nô lệ, chế độ dân chủ chủ nô đã bị xóa bỏ và thay vào đó là chế độ độc tài chuyên chế phong kiến.Họ xem việc tuân theo ý chí của giai cấp thống trị là bổn phận của mình trước sức mạnh của đấng tối cao. Do đó, ý thức về dân chủ và đấu tranh để thực hiện quyền làm chủ của người dân đã không có bước tiến đáng kể nào.</a:t>
            </a:r>
          </a:p>
          <a:p>
            <a:pPr marL="457200" marR="76200" rtl="0" fontAlgn="base">
              <a:spcBef>
                <a:spcPts val="0"/>
              </a:spcBef>
              <a:spcAft>
                <a:spcPts val="0"/>
              </a:spcAft>
              <a:buFont typeface="Arial" panose="020B0604020202020204" pitchFamily="34" charset="0"/>
              <a:buChar char="•"/>
            </a:pPr>
            <a:r>
              <a:rPr lang="vi-VN" sz="1800" b="1" i="1" u="none" strike="noStrike" dirty="0">
                <a:solidFill>
                  <a:srgbClr val="000000"/>
                </a:solidFill>
                <a:effectLst/>
                <a:latin typeface="Times New Roman" panose="02020603050405020304" pitchFamily="18" charset="0"/>
              </a:rPr>
              <a:t>DCuối thế kỷ XIV - đầu XV, giai cấp tư sản với những tư tưởng tiến bộ về tự do, công bằng, dân chủ đã mở đường cho sự ra đời của nền dân chủ tư sản. Chủ nghĩa Mác – Lênin chỉ rõ: Dân chủ tư sản ra đời là một bước tiến lớn của nhân loại với những giá trị nổi bật về quyền tự do, bình đẳng, dân chủ.trên thực tế, nền dân chủ tư sản vẫn là nền dân chủ của thiểu số những người nắm giữ tư liệu sản xuất đối với đại đa số nhân dân lao động.</a:t>
            </a:r>
          </a:p>
          <a:p>
            <a:pPr marL="457200" marR="76200" rtl="0" fontAlgn="base">
              <a:spcBef>
                <a:spcPts val="0"/>
              </a:spcBef>
              <a:spcAft>
                <a:spcPts val="0"/>
              </a:spcAft>
              <a:buFont typeface="Arial" panose="020B0604020202020204" pitchFamily="34" charset="0"/>
              <a:buChar char="•"/>
            </a:pPr>
            <a:r>
              <a:rPr lang="vi-VN" sz="1800" b="1" i="1" u="none" strike="noStrike" dirty="0">
                <a:solidFill>
                  <a:srgbClr val="000000"/>
                </a:solidFill>
                <a:effectLst/>
                <a:latin typeface="Times New Roman" panose="02020603050405020304" pitchFamily="18" charset="0"/>
              </a:rPr>
              <a:t>Khi cách mạng xã hội chủ nghĩa Tháng Mười Nga thắng lợi (1917), một thời đại mới mở ra – thời đại quá độ từ chủ nghĩa tư bản lên chủ nghĩa xã hội, nhân dân lao động ở nhiều quốc gia giành được quyền làm chủ nhà nước, làm chủ xã hội, thiết lập Nhà nước công – nông (nhà nước xã hội chủ nghĩa), thiết lập nền dân chủ vô sản (dân chủ xã hội chủ nghĩa) để thực hiện quyền lực của đại đa số nhân dân. </a:t>
            </a:r>
          </a:p>
          <a:p>
            <a:endParaRPr lang="en-US" dirty="0"/>
          </a:p>
        </p:txBody>
      </p:sp>
      <p:sp>
        <p:nvSpPr>
          <p:cNvPr id="4" name="Slide Number Placeholder 3"/>
          <p:cNvSpPr>
            <a:spLocks noGrp="1"/>
          </p:cNvSpPr>
          <p:nvPr>
            <p:ph type="sldNum" sz="quarter" idx="5"/>
          </p:nvPr>
        </p:nvSpPr>
        <p:spPr/>
        <p:txBody>
          <a:bodyPr/>
          <a:lstStyle/>
          <a:p>
            <a:fld id="{0F69713B-4ADA-4229-9390-4FEA3E97707D}" type="slidenum">
              <a:rPr lang="en-US" smtClean="0"/>
              <a:t>2</a:t>
            </a:fld>
            <a:endParaRPr lang="en-US"/>
          </a:p>
        </p:txBody>
      </p:sp>
    </p:spTree>
    <p:extLst>
      <p:ext uri="{BB962C8B-B14F-4D97-AF65-F5344CB8AC3E}">
        <p14:creationId xmlns:p14="http://schemas.microsoft.com/office/powerpoint/2010/main" val="445326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u="none" strike="noStrike" dirty="0">
                <a:solidFill>
                  <a:srgbClr val="FF0000"/>
                </a:solidFill>
                <a:effectLst/>
                <a:latin typeface="Times New Roman" panose="02020603050405020304" pitchFamily="18" charset="0"/>
              </a:rPr>
              <a:t>=&gt; </a:t>
            </a:r>
            <a:r>
              <a:rPr lang="vi-VN" sz="1800" b="1" i="1" u="none" strike="noStrike" dirty="0">
                <a:solidFill>
                  <a:srgbClr val="FF0000"/>
                </a:solidFill>
                <a:effectLst/>
                <a:latin typeface="Times New Roman" panose="02020603050405020304" pitchFamily="18" charset="0"/>
              </a:rPr>
              <a:t>Từ những cách tiếp cận trên, dân chủ có thể hiểu Dân chủ là một giá trị xã hội phản ánh những quyền cơ bản của con người; là một phạm trù chính trị gắn với các hình thức tổ chức nhà nước của giai cấp cầm quyền; là một phạm trù lịch sử gắn với quá trình ra đời, phát triển của lịch sử xã hội nhân loại.</a:t>
            </a:r>
            <a:endParaRPr lang="vi-VN" sz="1800" b="1" i="1" u="none" strike="noStrike"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F69713B-4ADA-4229-9390-4FEA3E97707D}" type="slidenum">
              <a:rPr lang="en-US" smtClean="0"/>
              <a:t>5</a:t>
            </a:fld>
            <a:endParaRPr lang="en-US"/>
          </a:p>
        </p:txBody>
      </p:sp>
    </p:spTree>
    <p:extLst>
      <p:ext uri="{BB962C8B-B14F-4D97-AF65-F5344CB8AC3E}">
        <p14:creationId xmlns:p14="http://schemas.microsoft.com/office/powerpoint/2010/main" val="1224700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9713B-4ADA-4229-9390-4FEA3E97707D}" type="slidenum">
              <a:rPr lang="en-US" smtClean="0"/>
              <a:t>7</a:t>
            </a:fld>
            <a:endParaRPr lang="en-US"/>
          </a:p>
        </p:txBody>
      </p:sp>
    </p:spTree>
    <p:extLst>
      <p:ext uri="{BB962C8B-B14F-4D97-AF65-F5344CB8AC3E}">
        <p14:creationId xmlns:p14="http://schemas.microsoft.com/office/powerpoint/2010/main" val="403620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u="none" strike="noStrike" dirty="0">
                <a:solidFill>
                  <a:srgbClr val="FF0000"/>
                </a:solidFill>
                <a:effectLst/>
                <a:latin typeface="Times New Roman" panose="02020603050405020304" pitchFamily="18" charset="0"/>
              </a:rPr>
              <a:t>=&gt; </a:t>
            </a:r>
            <a:r>
              <a:rPr lang="vi-VN" sz="1800" b="1" i="1" u="none" strike="noStrike" dirty="0">
                <a:solidFill>
                  <a:srgbClr val="FF0000"/>
                </a:solidFill>
                <a:effectLst/>
                <a:latin typeface="Times New Roman" panose="02020603050405020304" pitchFamily="18" charset="0"/>
              </a:rPr>
              <a:t>Từ những cách tiếp cận trên, dân chủ có thể hiểu Dân chủ là một giá trị xã hội phản ánh những quyền cơ bản của con người; là một phạm trù chính trị gắn với các hình thức tổ chức nhà nước của giai cấp cầm quyền; là một phạm trù lịch sử gắn với quá trình ra đời, phát triển của lịch sử xã hội nhân loại.</a:t>
            </a:r>
            <a:endParaRPr lang="vi-VN" sz="1800" b="1" i="1" u="none" strike="noStrike"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F69713B-4ADA-4229-9390-4FEA3E97707D}" type="slidenum">
              <a:rPr lang="en-US" smtClean="0"/>
              <a:t>8</a:t>
            </a:fld>
            <a:endParaRPr lang="en-US"/>
          </a:p>
        </p:txBody>
      </p:sp>
    </p:spTree>
    <p:extLst>
      <p:ext uri="{BB962C8B-B14F-4D97-AF65-F5344CB8AC3E}">
        <p14:creationId xmlns:p14="http://schemas.microsoft.com/office/powerpoint/2010/main" val="1489351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E204-DFB8-2837-9A07-59CEAB7E0D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A8432F-62A5-5B57-37DE-6B99552A59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55BEF-CFA7-E46F-9839-9D9EC96DB233}"/>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5" name="Footer Placeholder 4">
            <a:extLst>
              <a:ext uri="{FF2B5EF4-FFF2-40B4-BE49-F238E27FC236}">
                <a16:creationId xmlns:a16="http://schemas.microsoft.com/office/drawing/2014/main" id="{10FAED53-B3A5-429B-DB47-2A50D8A296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476DA-3426-DD21-B4A0-0F81A2968E6F}"/>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4063056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3747D-A48F-E0FB-8AA4-327CEC9EDD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E694A4-AA91-DD67-0BF1-741949D36C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0E464-2D01-3F7A-7AB2-196772115FEA}"/>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5" name="Footer Placeholder 4">
            <a:extLst>
              <a:ext uri="{FF2B5EF4-FFF2-40B4-BE49-F238E27FC236}">
                <a16:creationId xmlns:a16="http://schemas.microsoft.com/office/drawing/2014/main" id="{4C3078CC-96EB-9082-31D2-506AFD2C38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336C67-2FF3-58BE-2C8C-E55C580C2B9B}"/>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1335050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4E52B9-93C2-639F-FC00-D51C03A597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64926-716C-DE64-E2C5-F3F0943003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6307E-5D12-9C4C-2781-C43008EC52A4}"/>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5" name="Footer Placeholder 4">
            <a:extLst>
              <a:ext uri="{FF2B5EF4-FFF2-40B4-BE49-F238E27FC236}">
                <a16:creationId xmlns:a16="http://schemas.microsoft.com/office/drawing/2014/main" id="{C991AF39-5D42-928B-273E-5695BC4D7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97A335-F4CC-BC5F-EEC1-3419FC17156B}"/>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384007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A70D-5E7C-ED2E-3744-6B3CE4262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B93822-D578-3C91-4700-D01CF2E767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D1624-8F41-28A0-44C2-5016FA0CDFDE}"/>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5" name="Footer Placeholder 4">
            <a:extLst>
              <a:ext uri="{FF2B5EF4-FFF2-40B4-BE49-F238E27FC236}">
                <a16:creationId xmlns:a16="http://schemas.microsoft.com/office/drawing/2014/main" id="{853B5027-0A9C-53BB-A48F-DAB589D58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199DC-159C-337D-3D5C-B990F740D6A9}"/>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801544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A6ED-F63F-42E4-9460-F5137AFB04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F6E198-821D-E14D-208C-2BAC951B3D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BAB12-667A-650F-805F-69B9128BFD19}"/>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5" name="Footer Placeholder 4">
            <a:extLst>
              <a:ext uri="{FF2B5EF4-FFF2-40B4-BE49-F238E27FC236}">
                <a16:creationId xmlns:a16="http://schemas.microsoft.com/office/drawing/2014/main" id="{8B4B74BE-CCF7-88A7-5A07-5E31D909A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3C74F-5B60-77F0-B833-E1A16B951736}"/>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77350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7EBB-4029-7AFF-AA03-141F896C9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208B72-5A57-3472-7AC5-6D1EFEFA2A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C027E0-9908-F8E0-6A5D-D10261C430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8BE628-B66D-DE1D-AE3B-2FFC30CAE4DA}"/>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6" name="Footer Placeholder 5">
            <a:extLst>
              <a:ext uri="{FF2B5EF4-FFF2-40B4-BE49-F238E27FC236}">
                <a16:creationId xmlns:a16="http://schemas.microsoft.com/office/drawing/2014/main" id="{F1D9DD93-474F-7088-6B94-5B692E4D88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1D0E52-D717-E025-03D0-37BBFC0958A9}"/>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3520472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DE8C1-65B7-087A-421F-4E44944184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C4CEB3-CF76-4F58-02E4-C44D5CA8C1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FE5AA-856E-B8DF-C05A-E3B926A180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5580DC-CAC8-D395-D725-6875894D02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735560-3A11-B306-1A52-1EE02BB036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F4910E-5197-3815-E2EA-A08BDE843AD7}"/>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8" name="Footer Placeholder 7">
            <a:extLst>
              <a:ext uri="{FF2B5EF4-FFF2-40B4-BE49-F238E27FC236}">
                <a16:creationId xmlns:a16="http://schemas.microsoft.com/office/drawing/2014/main" id="{1B4CA55A-C5D9-46CB-B6FF-17B53D1B89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B1076B-DE0E-13B8-F0A3-F8496173D34B}"/>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3754576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D915-7C43-FA0E-83C4-8104E7C11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B85B01-61E8-D992-F317-B3DD6962742F}"/>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4" name="Footer Placeholder 3">
            <a:extLst>
              <a:ext uri="{FF2B5EF4-FFF2-40B4-BE49-F238E27FC236}">
                <a16:creationId xmlns:a16="http://schemas.microsoft.com/office/drawing/2014/main" id="{F493D234-DA18-627A-0296-CB2C3BB56C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5E3E-BEF7-03E7-B89A-913CA60D4F72}"/>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119871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A92ABD-8ABF-1D3E-77A6-3D83CB69F4D2}"/>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3" name="Footer Placeholder 2">
            <a:extLst>
              <a:ext uri="{FF2B5EF4-FFF2-40B4-BE49-F238E27FC236}">
                <a16:creationId xmlns:a16="http://schemas.microsoft.com/office/drawing/2014/main" id="{472C6E5D-F22C-B14D-587A-77E62D27E1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26EB81-B1C2-ACDA-5401-027A95A8F47C}"/>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2483667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DEC20-87ED-C38E-F716-47BB5589B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9D9AB0-01E2-4197-FF6A-B58D58FA5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D04BDD-D310-9D93-0400-887CA2E26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8F2BA-EB95-015E-BDF2-551531E702DF}"/>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6" name="Footer Placeholder 5">
            <a:extLst>
              <a:ext uri="{FF2B5EF4-FFF2-40B4-BE49-F238E27FC236}">
                <a16:creationId xmlns:a16="http://schemas.microsoft.com/office/drawing/2014/main" id="{17CE7D8C-0B74-69E0-75DD-504544A1D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E5723-6FED-E6E5-812F-9774B296B709}"/>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3417070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C643-8EFE-9B8E-9473-A52625EF3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6B0F11-503C-2D29-D007-3582072E7D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C726CB-FF4C-A906-247B-C12556AAC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D48FB-45B3-5BA3-5447-7D92EBBEFAF2}"/>
              </a:ext>
            </a:extLst>
          </p:cNvPr>
          <p:cNvSpPr>
            <a:spLocks noGrp="1"/>
          </p:cNvSpPr>
          <p:nvPr>
            <p:ph type="dt" sz="half" idx="10"/>
          </p:nvPr>
        </p:nvSpPr>
        <p:spPr/>
        <p:txBody>
          <a:bodyPr/>
          <a:lstStyle/>
          <a:p>
            <a:fld id="{E3C5A56D-77B3-46DE-A129-E13CEB95C9D2}" type="datetimeFigureOut">
              <a:rPr lang="en-US" smtClean="0"/>
              <a:t>9/9/2022</a:t>
            </a:fld>
            <a:endParaRPr lang="en-US"/>
          </a:p>
        </p:txBody>
      </p:sp>
      <p:sp>
        <p:nvSpPr>
          <p:cNvPr id="6" name="Footer Placeholder 5">
            <a:extLst>
              <a:ext uri="{FF2B5EF4-FFF2-40B4-BE49-F238E27FC236}">
                <a16:creationId xmlns:a16="http://schemas.microsoft.com/office/drawing/2014/main" id="{60D65F17-9252-D9C6-2B45-41AD0A487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93DF40-67D6-A327-A80A-3E358AEA545E}"/>
              </a:ext>
            </a:extLst>
          </p:cNvPr>
          <p:cNvSpPr>
            <a:spLocks noGrp="1"/>
          </p:cNvSpPr>
          <p:nvPr>
            <p:ph type="sldNum" sz="quarter" idx="12"/>
          </p:nvPr>
        </p:nvSpPr>
        <p:spPr/>
        <p:txBody>
          <a:bodyPr/>
          <a:lstStyle/>
          <a:p>
            <a:fld id="{8E249957-EB91-4BC3-8915-CB4EEFA1CE0A}" type="slidenum">
              <a:rPr lang="en-US" smtClean="0"/>
              <a:t>‹#›</a:t>
            </a:fld>
            <a:endParaRPr lang="en-US"/>
          </a:p>
        </p:txBody>
      </p:sp>
    </p:spTree>
    <p:extLst>
      <p:ext uri="{BB962C8B-B14F-4D97-AF65-F5344CB8AC3E}">
        <p14:creationId xmlns:p14="http://schemas.microsoft.com/office/powerpoint/2010/main" val="2475490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80B93-675E-955A-D12E-A0EEF044C2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334778-9213-5B55-9245-DF62D559A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789AD9-43B6-7319-E070-6C98AFC242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5A56D-77B3-46DE-A129-E13CEB95C9D2}" type="datetimeFigureOut">
              <a:rPr lang="en-US" smtClean="0"/>
              <a:t>9/9/2022</a:t>
            </a:fld>
            <a:endParaRPr lang="en-US"/>
          </a:p>
        </p:txBody>
      </p:sp>
      <p:sp>
        <p:nvSpPr>
          <p:cNvPr id="5" name="Footer Placeholder 4">
            <a:extLst>
              <a:ext uri="{FF2B5EF4-FFF2-40B4-BE49-F238E27FC236}">
                <a16:creationId xmlns:a16="http://schemas.microsoft.com/office/drawing/2014/main" id="{8236B61A-E4D8-4270-3FA3-C10FCD7451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87B68C-9EB5-AB67-A3DE-1EABA53F5C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49957-EB91-4BC3-8915-CB4EEFA1CE0A}" type="slidenum">
              <a:rPr lang="en-US" smtClean="0"/>
              <a:t>‹#›</a:t>
            </a:fld>
            <a:endParaRPr lang="en-US"/>
          </a:p>
        </p:txBody>
      </p:sp>
    </p:spTree>
    <p:extLst>
      <p:ext uri="{BB962C8B-B14F-4D97-AF65-F5344CB8AC3E}">
        <p14:creationId xmlns:p14="http://schemas.microsoft.com/office/powerpoint/2010/main" val="3697925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0370E01-D2C0-B928-A8A8-62A4D72CFDF8}"/>
              </a:ext>
            </a:extLst>
          </p:cNvPr>
          <p:cNvSpPr/>
          <p:nvPr/>
        </p:nvSpPr>
        <p:spPr>
          <a:xfrm rot="4179052">
            <a:off x="8713523" y="2825603"/>
            <a:ext cx="4634939" cy="4790197"/>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07F0FD4-7EED-7376-9A3C-E530C77C5C56}"/>
              </a:ext>
            </a:extLst>
          </p:cNvPr>
          <p:cNvSpPr/>
          <p:nvPr/>
        </p:nvSpPr>
        <p:spPr>
          <a:xfrm rot="1872004">
            <a:off x="-1015698" y="-734060"/>
            <a:ext cx="4634939" cy="4790197"/>
          </a:xfrm>
          <a:prstGeom prst="round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F84E463-03D6-7E62-7970-CEA377BBE173}"/>
              </a:ext>
            </a:extLst>
          </p:cNvPr>
          <p:cNvSpPr txBox="1"/>
          <p:nvPr/>
        </p:nvSpPr>
        <p:spPr>
          <a:xfrm>
            <a:off x="4552848" y="54222"/>
            <a:ext cx="2668555" cy="646331"/>
          </a:xfrm>
          <a:prstGeom prst="rect">
            <a:avLst/>
          </a:prstGeom>
          <a:noFill/>
        </p:spPr>
        <p:txBody>
          <a:bodyPr wrap="square" rtlCol="0">
            <a:spAutoFit/>
          </a:bodyPr>
          <a:lstStyle/>
          <a:p>
            <a:pPr algn="ctr"/>
            <a:r>
              <a:rPr lang="en-US" sz="3600" b="1" dirty="0"/>
              <a:t> </a:t>
            </a:r>
            <a:endParaRPr lang="vi-VN" sz="3600" b="1" dirty="0"/>
          </a:p>
        </p:txBody>
      </p:sp>
      <p:sp>
        <p:nvSpPr>
          <p:cNvPr id="7" name="TextBox 6">
            <a:extLst>
              <a:ext uri="{FF2B5EF4-FFF2-40B4-BE49-F238E27FC236}">
                <a16:creationId xmlns:a16="http://schemas.microsoft.com/office/drawing/2014/main" id="{B7039228-1BC2-95B3-1100-1B53EFBD4821}"/>
              </a:ext>
            </a:extLst>
          </p:cNvPr>
          <p:cNvSpPr txBox="1"/>
          <p:nvPr/>
        </p:nvSpPr>
        <p:spPr>
          <a:xfrm>
            <a:off x="4187757" y="1739536"/>
            <a:ext cx="4571771" cy="523220"/>
          </a:xfrm>
          <a:prstGeom prst="rect">
            <a:avLst/>
          </a:prstGeom>
          <a:noFill/>
        </p:spPr>
        <p:txBody>
          <a:bodyPr wrap="square" rtlCol="0">
            <a:spAutoFit/>
          </a:bodyPr>
          <a:lstStyle/>
          <a:p>
            <a:r>
              <a:rPr lang="en-US" sz="2800" b="1" dirty="0" err="1">
                <a:solidFill>
                  <a:schemeClr val="accent2">
                    <a:lumMod val="75000"/>
                  </a:schemeClr>
                </a:solidFill>
                <a:effectLst>
                  <a:outerShdw blurRad="38100" dist="38100" dir="2700000" algn="tl">
                    <a:srgbClr val="000000">
                      <a:alpha val="43137"/>
                    </a:srgbClr>
                  </a:outerShdw>
                </a:effectLst>
              </a:rPr>
              <a:t>Nền</a:t>
            </a:r>
            <a:r>
              <a:rPr lang="en-US" sz="2800" b="1" dirty="0">
                <a:solidFill>
                  <a:schemeClr val="accent2">
                    <a:lumMod val="75000"/>
                  </a:schemeClr>
                </a:solidFill>
                <a:effectLst>
                  <a:outerShdw blurRad="38100" dist="38100" dir="2700000" algn="tl">
                    <a:srgbClr val="000000">
                      <a:alpha val="43137"/>
                    </a:srgbClr>
                  </a:outerShdw>
                </a:effectLst>
              </a:rPr>
              <a:t> </a:t>
            </a:r>
            <a:r>
              <a:rPr lang="en-US" sz="2800" b="1" dirty="0" err="1">
                <a:solidFill>
                  <a:schemeClr val="accent2">
                    <a:lumMod val="75000"/>
                  </a:schemeClr>
                </a:solidFill>
                <a:effectLst>
                  <a:outerShdw blurRad="38100" dist="38100" dir="2700000" algn="tl">
                    <a:srgbClr val="000000">
                      <a:alpha val="43137"/>
                    </a:srgbClr>
                  </a:outerShdw>
                </a:effectLst>
              </a:rPr>
              <a:t>tảng</a:t>
            </a:r>
            <a:r>
              <a:rPr lang="en-US" sz="2800" b="1" dirty="0">
                <a:solidFill>
                  <a:schemeClr val="accent2">
                    <a:lumMod val="75000"/>
                  </a:schemeClr>
                </a:solidFill>
                <a:effectLst>
                  <a:outerShdw blurRad="38100" dist="38100" dir="2700000" algn="tl">
                    <a:srgbClr val="000000">
                      <a:alpha val="43137"/>
                    </a:srgbClr>
                  </a:outerShdw>
                </a:effectLst>
              </a:rPr>
              <a:t> phát </a:t>
            </a:r>
            <a:r>
              <a:rPr lang="en-US" sz="2800" b="1" dirty="0" err="1">
                <a:solidFill>
                  <a:schemeClr val="accent2">
                    <a:lumMod val="75000"/>
                  </a:schemeClr>
                </a:solidFill>
                <a:effectLst>
                  <a:outerShdw blurRad="38100" dist="38100" dir="2700000" algn="tl">
                    <a:srgbClr val="000000">
                      <a:alpha val="43137"/>
                    </a:srgbClr>
                  </a:outerShdw>
                </a:effectLst>
              </a:rPr>
              <a:t>triển</a:t>
            </a:r>
            <a:r>
              <a:rPr lang="en-US" sz="2800" b="1" dirty="0">
                <a:solidFill>
                  <a:schemeClr val="accent2">
                    <a:lumMod val="75000"/>
                  </a:schemeClr>
                </a:solidFill>
                <a:effectLst>
                  <a:outerShdw blurRad="38100" dist="38100" dir="2700000" algn="tl">
                    <a:srgbClr val="000000">
                      <a:alpha val="43137"/>
                    </a:srgbClr>
                  </a:outerShdw>
                </a:effectLst>
              </a:rPr>
              <a:t> website</a:t>
            </a:r>
            <a:endParaRPr lang="vi-VN" sz="2800" b="1" dirty="0">
              <a:solidFill>
                <a:schemeClr val="accent2">
                  <a:lumMod val="75000"/>
                </a:schemeClr>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F54AE4ED-3896-22CC-0321-EAF0E7777DB7}"/>
              </a:ext>
            </a:extLst>
          </p:cNvPr>
          <p:cNvSpPr txBox="1"/>
          <p:nvPr/>
        </p:nvSpPr>
        <p:spPr>
          <a:xfrm>
            <a:off x="4816097" y="3301739"/>
            <a:ext cx="4297423" cy="923330"/>
          </a:xfrm>
          <a:prstGeom prst="rect">
            <a:avLst/>
          </a:prstGeom>
          <a:noFill/>
        </p:spPr>
        <p:txBody>
          <a:bodyPr wrap="square" rtlCol="0">
            <a:spAutoFit/>
          </a:bodyPr>
          <a:lstStyle/>
          <a:p>
            <a:r>
              <a:rPr lang="en-US" sz="5400" b="1" i="1" dirty="0">
                <a:effectLst>
                  <a:outerShdw blurRad="38100" dist="38100" dir="2700000" algn="tl">
                    <a:srgbClr val="000000">
                      <a:alpha val="43137"/>
                    </a:srgbClr>
                  </a:outerShdw>
                </a:effectLst>
              </a:rPr>
              <a:t>N</a:t>
            </a:r>
            <a:r>
              <a:rPr lang="vi-VN" sz="5400" b="1" i="1" dirty="0">
                <a:effectLst>
                  <a:outerShdw blurRad="38100" dist="38100" dir="2700000" algn="tl">
                    <a:srgbClr val="000000">
                      <a:alpha val="43137"/>
                    </a:srgbClr>
                  </a:outerShdw>
                </a:effectLst>
              </a:rPr>
              <a:t>hóm</a:t>
            </a:r>
            <a:r>
              <a:rPr lang="en-US" sz="5400" b="1" i="1" dirty="0">
                <a:effectLst>
                  <a:outerShdw blurRad="38100" dist="38100" dir="2700000" algn="tl">
                    <a:srgbClr val="000000">
                      <a:alpha val="43137"/>
                    </a:srgbClr>
                  </a:outerShdw>
                </a:effectLst>
              </a:rPr>
              <a:t> 4</a:t>
            </a:r>
            <a:endParaRPr lang="vi-VN" sz="5400" b="1" i="1" dirty="0">
              <a:effectLst>
                <a:outerShdw blurRad="38100" dist="38100" dir="2700000" algn="tl">
                  <a:srgbClr val="000000">
                    <a:alpha val="43137"/>
                  </a:srgbClr>
                </a:outerShdw>
              </a:effectLst>
            </a:endParaRPr>
          </a:p>
        </p:txBody>
      </p:sp>
      <p:sp>
        <p:nvSpPr>
          <p:cNvPr id="68" name="Rectangle: Rounded Corners 67">
            <a:extLst>
              <a:ext uri="{FF2B5EF4-FFF2-40B4-BE49-F238E27FC236}">
                <a16:creationId xmlns:a16="http://schemas.microsoft.com/office/drawing/2014/main" id="{5C29C26E-B45A-0ADB-CC05-37D7518984ED}"/>
              </a:ext>
            </a:extLst>
          </p:cNvPr>
          <p:cNvSpPr/>
          <p:nvPr/>
        </p:nvSpPr>
        <p:spPr>
          <a:xfrm>
            <a:off x="464457" y="7276011"/>
            <a:ext cx="6287561" cy="627888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Rounded Corners 68">
            <a:extLst>
              <a:ext uri="{FF2B5EF4-FFF2-40B4-BE49-F238E27FC236}">
                <a16:creationId xmlns:a16="http://schemas.microsoft.com/office/drawing/2014/main" id="{77712926-7EC3-9585-066A-9980FFFEBF0C}"/>
              </a:ext>
            </a:extLst>
          </p:cNvPr>
          <p:cNvSpPr/>
          <p:nvPr/>
        </p:nvSpPr>
        <p:spPr>
          <a:xfrm>
            <a:off x="881649" y="9235999"/>
            <a:ext cx="4775671" cy="5826157"/>
          </a:xfrm>
          <a:prstGeom prst="roundRect">
            <a:avLst>
              <a:gd name="adj" fmla="val 126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Oval 69">
            <a:extLst>
              <a:ext uri="{FF2B5EF4-FFF2-40B4-BE49-F238E27FC236}">
                <a16:creationId xmlns:a16="http://schemas.microsoft.com/office/drawing/2014/main" id="{DA3B2ABA-01B0-60D5-39B1-90AEC2F33C9C}"/>
              </a:ext>
            </a:extLst>
          </p:cNvPr>
          <p:cNvSpPr/>
          <p:nvPr/>
        </p:nvSpPr>
        <p:spPr>
          <a:xfrm>
            <a:off x="5862705" y="11112110"/>
            <a:ext cx="610938" cy="603249"/>
          </a:xfrm>
          <a:prstGeom prst="ellipse">
            <a:avLst/>
          </a:prstGeom>
          <a:solidFill>
            <a:schemeClr val="accent2">
              <a:lumMod val="75000"/>
            </a:schemeClr>
          </a:solidFill>
          <a:ln w="1238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bg1"/>
                </a:solidFill>
              </a:rPr>
              <a:t>1</a:t>
            </a:r>
          </a:p>
        </p:txBody>
      </p:sp>
      <p:sp>
        <p:nvSpPr>
          <p:cNvPr id="71" name="Oval 70">
            <a:extLst>
              <a:ext uri="{FF2B5EF4-FFF2-40B4-BE49-F238E27FC236}">
                <a16:creationId xmlns:a16="http://schemas.microsoft.com/office/drawing/2014/main" id="{C19720D5-6205-C1A4-03ED-EAFF61A56CF6}"/>
              </a:ext>
            </a:extLst>
          </p:cNvPr>
          <p:cNvSpPr/>
          <p:nvPr/>
        </p:nvSpPr>
        <p:spPr>
          <a:xfrm>
            <a:off x="5790531" y="13807295"/>
            <a:ext cx="610938" cy="603249"/>
          </a:xfrm>
          <a:prstGeom prst="ellipse">
            <a:avLst/>
          </a:prstGeom>
          <a:solidFill>
            <a:schemeClr val="accent6">
              <a:lumMod val="75000"/>
            </a:schemeClr>
          </a:solidFill>
          <a:ln w="1238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a:t>
            </a:r>
            <a:endParaRPr lang="vi-VN" sz="2800" b="1" dirty="0">
              <a:solidFill>
                <a:schemeClr val="bg1"/>
              </a:solidFill>
            </a:endParaRPr>
          </a:p>
        </p:txBody>
      </p:sp>
      <p:grpSp>
        <p:nvGrpSpPr>
          <p:cNvPr id="72" name="Group 71">
            <a:extLst>
              <a:ext uri="{FF2B5EF4-FFF2-40B4-BE49-F238E27FC236}">
                <a16:creationId xmlns:a16="http://schemas.microsoft.com/office/drawing/2014/main" id="{01AE0056-DC9F-751B-42DA-4A74F9947F8A}"/>
              </a:ext>
            </a:extLst>
          </p:cNvPr>
          <p:cNvGrpSpPr/>
          <p:nvPr/>
        </p:nvGrpSpPr>
        <p:grpSpPr>
          <a:xfrm>
            <a:off x="1392503" y="10356683"/>
            <a:ext cx="3936151" cy="2114105"/>
            <a:chOff x="1295280" y="805299"/>
            <a:chExt cx="3936151" cy="2114105"/>
          </a:xfrm>
        </p:grpSpPr>
        <p:sp>
          <p:nvSpPr>
            <p:cNvPr id="73" name="Rectangle: Rounded Corners 72">
              <a:extLst>
                <a:ext uri="{FF2B5EF4-FFF2-40B4-BE49-F238E27FC236}">
                  <a16:creationId xmlns:a16="http://schemas.microsoft.com/office/drawing/2014/main" id="{CCDC0F1C-BA65-B944-8516-382BBF668903}"/>
                </a:ext>
              </a:extLst>
            </p:cNvPr>
            <p:cNvSpPr/>
            <p:nvPr/>
          </p:nvSpPr>
          <p:spPr>
            <a:xfrm>
              <a:off x="1295280" y="805299"/>
              <a:ext cx="3936151" cy="2114105"/>
            </a:xfrm>
            <a:prstGeom prst="roundRect">
              <a:avLst>
                <a:gd name="adj" fmla="val 3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TextBox 73">
              <a:extLst>
                <a:ext uri="{FF2B5EF4-FFF2-40B4-BE49-F238E27FC236}">
                  <a16:creationId xmlns:a16="http://schemas.microsoft.com/office/drawing/2014/main" id="{2B02F268-88D1-D54A-7526-0155776321CE}"/>
                </a:ext>
              </a:extLst>
            </p:cNvPr>
            <p:cNvSpPr txBox="1"/>
            <p:nvPr/>
          </p:nvSpPr>
          <p:spPr>
            <a:xfrm>
              <a:off x="1418145" y="1056590"/>
              <a:ext cx="3632666" cy="1477328"/>
            </a:xfrm>
            <a:prstGeom prst="rect">
              <a:avLst/>
            </a:prstGeom>
            <a:noFill/>
          </p:spPr>
          <p:txBody>
            <a:bodyPr wrap="square" rtlCol="0">
              <a:spAutoFit/>
            </a:bodyPr>
            <a:lstStyle/>
            <a:p>
              <a:pPr algn="r"/>
              <a:r>
                <a:rPr lang="vi-VN" sz="3000" b="1" dirty="0">
                  <a:solidFill>
                    <a:schemeClr val="accent2">
                      <a:lumMod val="75000"/>
                    </a:schemeClr>
                  </a:solidFill>
                </a:rPr>
                <a:t>Dân chủ và sự ra đời, phát triển của dân chủ</a:t>
              </a:r>
            </a:p>
          </p:txBody>
        </p:sp>
      </p:grpSp>
      <p:grpSp>
        <p:nvGrpSpPr>
          <p:cNvPr id="75" name="Group 74">
            <a:extLst>
              <a:ext uri="{FF2B5EF4-FFF2-40B4-BE49-F238E27FC236}">
                <a16:creationId xmlns:a16="http://schemas.microsoft.com/office/drawing/2014/main" id="{45DE8568-0275-E89C-8FC6-E60643F3C54F}"/>
              </a:ext>
            </a:extLst>
          </p:cNvPr>
          <p:cNvGrpSpPr/>
          <p:nvPr/>
        </p:nvGrpSpPr>
        <p:grpSpPr>
          <a:xfrm>
            <a:off x="1392503" y="13251471"/>
            <a:ext cx="3936151" cy="2114105"/>
            <a:chOff x="1316924" y="3732192"/>
            <a:chExt cx="3936151" cy="2114105"/>
          </a:xfrm>
          <a:solidFill>
            <a:schemeClr val="bg1"/>
          </a:solidFill>
        </p:grpSpPr>
        <p:sp>
          <p:nvSpPr>
            <p:cNvPr id="76" name="Rectangle: Rounded Corners 75">
              <a:extLst>
                <a:ext uri="{FF2B5EF4-FFF2-40B4-BE49-F238E27FC236}">
                  <a16:creationId xmlns:a16="http://schemas.microsoft.com/office/drawing/2014/main" id="{34715D3A-F694-6117-F01C-03C4D576000C}"/>
                </a:ext>
              </a:extLst>
            </p:cNvPr>
            <p:cNvSpPr/>
            <p:nvPr/>
          </p:nvSpPr>
          <p:spPr>
            <a:xfrm>
              <a:off x="1316924" y="3732192"/>
              <a:ext cx="3936151" cy="2114105"/>
            </a:xfrm>
            <a:prstGeom prst="roundRect">
              <a:avLst>
                <a:gd name="adj" fmla="val 3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TextBox 76">
              <a:extLst>
                <a:ext uri="{FF2B5EF4-FFF2-40B4-BE49-F238E27FC236}">
                  <a16:creationId xmlns:a16="http://schemas.microsoft.com/office/drawing/2014/main" id="{0EE95A48-E86C-61E4-8F74-2A2A6A04782C}"/>
                </a:ext>
              </a:extLst>
            </p:cNvPr>
            <p:cNvSpPr txBox="1"/>
            <p:nvPr/>
          </p:nvSpPr>
          <p:spPr>
            <a:xfrm>
              <a:off x="1429519" y="4205504"/>
              <a:ext cx="3478328" cy="1015663"/>
            </a:xfrm>
            <a:prstGeom prst="rect">
              <a:avLst/>
            </a:prstGeom>
            <a:grpFill/>
          </p:spPr>
          <p:txBody>
            <a:bodyPr wrap="square" rtlCol="0">
              <a:spAutoFit/>
            </a:bodyPr>
            <a:lstStyle/>
            <a:p>
              <a:pPr algn="r"/>
              <a:r>
                <a:rPr lang="vi-VN" sz="3000" b="1" dirty="0">
                  <a:solidFill>
                    <a:schemeClr val="accent6">
                      <a:lumMod val="75000"/>
                    </a:schemeClr>
                  </a:solidFill>
                </a:rPr>
                <a:t>Dân chủ xã hội chủ nghĩa</a:t>
              </a:r>
            </a:p>
          </p:txBody>
        </p:sp>
      </p:grpSp>
    </p:spTree>
    <p:extLst>
      <p:ext uri="{BB962C8B-B14F-4D97-AF65-F5344CB8AC3E}">
        <p14:creationId xmlns:p14="http://schemas.microsoft.com/office/powerpoint/2010/main" val="4066320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0" fill="hold"/>
                                        <p:tgtEl>
                                          <p:spTgt spid="5"/>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0E3A8D4F-D7D5-37BC-632C-46DADC6ECE6C}"/>
              </a:ext>
            </a:extLst>
          </p:cNvPr>
          <p:cNvSpPr/>
          <p:nvPr/>
        </p:nvSpPr>
        <p:spPr>
          <a:xfrm>
            <a:off x="5254133" y="-4317722"/>
            <a:ext cx="15283551" cy="1549344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Rounded Corners 60">
            <a:extLst>
              <a:ext uri="{FF2B5EF4-FFF2-40B4-BE49-F238E27FC236}">
                <a16:creationId xmlns:a16="http://schemas.microsoft.com/office/drawing/2014/main" id="{1F0EB4DB-A420-6B2A-CD1A-9DF17E5DC8EF}"/>
              </a:ext>
            </a:extLst>
          </p:cNvPr>
          <p:cNvSpPr/>
          <p:nvPr/>
        </p:nvSpPr>
        <p:spPr>
          <a:xfrm>
            <a:off x="335280" y="441960"/>
            <a:ext cx="6065520" cy="103632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EFFDCA80-1228-CB98-2024-306FC9F3DB70}"/>
              </a:ext>
            </a:extLst>
          </p:cNvPr>
          <p:cNvSpPr txBox="1"/>
          <p:nvPr/>
        </p:nvSpPr>
        <p:spPr>
          <a:xfrm>
            <a:off x="647700" y="441960"/>
            <a:ext cx="6065520" cy="584775"/>
          </a:xfrm>
          <a:prstGeom prst="rect">
            <a:avLst/>
          </a:prstGeom>
          <a:noFill/>
        </p:spPr>
        <p:txBody>
          <a:bodyPr wrap="square" rtlCol="0">
            <a:spAutoFit/>
          </a:bodyPr>
          <a:lstStyle/>
          <a:p>
            <a:r>
              <a:rPr lang="en-US" sz="3200" b="1" dirty="0" err="1">
                <a:solidFill>
                  <a:schemeClr val="bg1"/>
                </a:solidFill>
              </a:rPr>
              <a:t>Quy</a:t>
            </a:r>
            <a:r>
              <a:rPr lang="en-US" sz="3200" b="1" dirty="0">
                <a:solidFill>
                  <a:schemeClr val="bg1"/>
                </a:solidFill>
              </a:rPr>
              <a:t> </a:t>
            </a:r>
            <a:r>
              <a:rPr lang="en-US" sz="3200" b="1" dirty="0" err="1">
                <a:solidFill>
                  <a:schemeClr val="bg1"/>
                </a:solidFill>
              </a:rPr>
              <a:t>trình</a:t>
            </a:r>
            <a:r>
              <a:rPr lang="en-US" sz="3200" b="1" dirty="0">
                <a:solidFill>
                  <a:schemeClr val="bg1"/>
                </a:solidFill>
              </a:rPr>
              <a:t> công </a:t>
            </a:r>
            <a:r>
              <a:rPr lang="en-US" sz="3200" b="1" dirty="0" err="1">
                <a:solidFill>
                  <a:schemeClr val="bg1"/>
                </a:solidFill>
              </a:rPr>
              <a:t>bố</a:t>
            </a:r>
            <a:r>
              <a:rPr lang="en-US" sz="3200" b="1" dirty="0">
                <a:solidFill>
                  <a:schemeClr val="bg1"/>
                </a:solidFill>
              </a:rPr>
              <a:t> website</a:t>
            </a:r>
          </a:p>
        </p:txBody>
      </p:sp>
      <p:graphicFrame>
        <p:nvGraphicFramePr>
          <p:cNvPr id="63" name="Diagram 62">
            <a:extLst>
              <a:ext uri="{FF2B5EF4-FFF2-40B4-BE49-F238E27FC236}">
                <a16:creationId xmlns:a16="http://schemas.microsoft.com/office/drawing/2014/main" id="{D6DF68E5-8927-E745-4066-391644FC492A}"/>
              </a:ext>
            </a:extLst>
          </p:cNvPr>
          <p:cNvGraphicFramePr/>
          <p:nvPr>
            <p:extLst>
              <p:ext uri="{D42A27DB-BD31-4B8C-83A1-F6EECF244321}">
                <p14:modId xmlns:p14="http://schemas.microsoft.com/office/powerpoint/2010/main" val="2963749419"/>
              </p:ext>
            </p:extLst>
          </p:nvPr>
        </p:nvGraphicFramePr>
        <p:xfrm>
          <a:off x="335280" y="1645920"/>
          <a:ext cx="1123188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 name="Oval 65">
            <a:extLst>
              <a:ext uri="{FF2B5EF4-FFF2-40B4-BE49-F238E27FC236}">
                <a16:creationId xmlns:a16="http://schemas.microsoft.com/office/drawing/2014/main" id="{BF152568-48DE-6C2A-F859-C1CD79827007}"/>
              </a:ext>
            </a:extLst>
          </p:cNvPr>
          <p:cNvSpPr/>
          <p:nvPr/>
        </p:nvSpPr>
        <p:spPr>
          <a:xfrm>
            <a:off x="5016916" y="9384103"/>
            <a:ext cx="3484606" cy="311390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Oval 1">
            <a:extLst>
              <a:ext uri="{FF2B5EF4-FFF2-40B4-BE49-F238E27FC236}">
                <a16:creationId xmlns:a16="http://schemas.microsoft.com/office/drawing/2014/main" id="{ACD11C1A-08C7-3452-FE10-77B53A710B6E}"/>
              </a:ext>
            </a:extLst>
          </p:cNvPr>
          <p:cNvSpPr/>
          <p:nvPr/>
        </p:nvSpPr>
        <p:spPr>
          <a:xfrm rot="8639869">
            <a:off x="6562536" y="6848694"/>
            <a:ext cx="11641973" cy="11426340"/>
          </a:xfrm>
          <a:custGeom>
            <a:avLst/>
            <a:gdLst>
              <a:gd name="connsiteX0" fmla="*/ 0 w 11488667"/>
              <a:gd name="connsiteY0" fmla="*/ 5640699 h 11281398"/>
              <a:gd name="connsiteX1" fmla="*/ 5744334 w 11488667"/>
              <a:gd name="connsiteY1" fmla="*/ 0 h 11281398"/>
              <a:gd name="connsiteX2" fmla="*/ 11488668 w 11488667"/>
              <a:gd name="connsiteY2" fmla="*/ 5640699 h 11281398"/>
              <a:gd name="connsiteX3" fmla="*/ 5744334 w 11488667"/>
              <a:gd name="connsiteY3" fmla="*/ 11281398 h 11281398"/>
              <a:gd name="connsiteX4" fmla="*/ 0 w 11488667"/>
              <a:gd name="connsiteY4" fmla="*/ 5640699 h 11281398"/>
              <a:gd name="connsiteX0" fmla="*/ 211491 w 11700159"/>
              <a:gd name="connsiteY0" fmla="*/ 5640699 h 11281398"/>
              <a:gd name="connsiteX1" fmla="*/ 5955825 w 11700159"/>
              <a:gd name="connsiteY1" fmla="*/ 0 h 11281398"/>
              <a:gd name="connsiteX2" fmla="*/ 11700159 w 11700159"/>
              <a:gd name="connsiteY2" fmla="*/ 5640699 h 11281398"/>
              <a:gd name="connsiteX3" fmla="*/ 5955825 w 11700159"/>
              <a:gd name="connsiteY3" fmla="*/ 11281398 h 11281398"/>
              <a:gd name="connsiteX4" fmla="*/ 211491 w 11700159"/>
              <a:gd name="connsiteY4" fmla="*/ 5640699 h 11281398"/>
              <a:gd name="connsiteX0" fmla="*/ 251009 w 11739677"/>
              <a:gd name="connsiteY0" fmla="*/ 5640699 h 11281398"/>
              <a:gd name="connsiteX1" fmla="*/ 5995343 w 11739677"/>
              <a:gd name="connsiteY1" fmla="*/ 0 h 11281398"/>
              <a:gd name="connsiteX2" fmla="*/ 11739677 w 11739677"/>
              <a:gd name="connsiteY2" fmla="*/ 5640699 h 11281398"/>
              <a:gd name="connsiteX3" fmla="*/ 5995343 w 11739677"/>
              <a:gd name="connsiteY3" fmla="*/ 11281398 h 11281398"/>
              <a:gd name="connsiteX4" fmla="*/ 251009 w 11739677"/>
              <a:gd name="connsiteY4" fmla="*/ 5640699 h 11281398"/>
              <a:gd name="connsiteX0" fmla="*/ 153305 w 11641973"/>
              <a:gd name="connsiteY0" fmla="*/ 5640699 h 11281398"/>
              <a:gd name="connsiteX1" fmla="*/ 5897639 w 11641973"/>
              <a:gd name="connsiteY1" fmla="*/ 0 h 11281398"/>
              <a:gd name="connsiteX2" fmla="*/ 11641973 w 11641973"/>
              <a:gd name="connsiteY2" fmla="*/ 5640699 h 11281398"/>
              <a:gd name="connsiteX3" fmla="*/ 5897639 w 11641973"/>
              <a:gd name="connsiteY3" fmla="*/ 11281398 h 11281398"/>
              <a:gd name="connsiteX4" fmla="*/ 153305 w 11641973"/>
              <a:gd name="connsiteY4" fmla="*/ 5640699 h 11281398"/>
              <a:gd name="connsiteX0" fmla="*/ 153305 w 11641973"/>
              <a:gd name="connsiteY0" fmla="*/ 5640699 h 11426340"/>
              <a:gd name="connsiteX1" fmla="*/ 5897639 w 11641973"/>
              <a:gd name="connsiteY1" fmla="*/ 0 h 11426340"/>
              <a:gd name="connsiteX2" fmla="*/ 11641973 w 11641973"/>
              <a:gd name="connsiteY2" fmla="*/ 5640699 h 11426340"/>
              <a:gd name="connsiteX3" fmla="*/ 5897639 w 11641973"/>
              <a:gd name="connsiteY3" fmla="*/ 11281398 h 11426340"/>
              <a:gd name="connsiteX4" fmla="*/ 153305 w 11641973"/>
              <a:gd name="connsiteY4" fmla="*/ 5640699 h 1142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1973" h="11426340">
                <a:moveTo>
                  <a:pt x="153305" y="5640699"/>
                </a:moveTo>
                <a:cubicBezTo>
                  <a:pt x="-780145" y="1630077"/>
                  <a:pt x="2725131" y="0"/>
                  <a:pt x="5897639" y="0"/>
                </a:cubicBezTo>
                <a:cubicBezTo>
                  <a:pt x="9070147" y="0"/>
                  <a:pt x="11641973" y="2525427"/>
                  <a:pt x="11641973" y="5640699"/>
                </a:cubicBezTo>
                <a:cubicBezTo>
                  <a:pt x="11641973" y="8755971"/>
                  <a:pt x="9451147" y="12176748"/>
                  <a:pt x="5897639" y="11281398"/>
                </a:cubicBezTo>
                <a:cubicBezTo>
                  <a:pt x="2344131" y="10386048"/>
                  <a:pt x="1086755" y="9651321"/>
                  <a:pt x="153305" y="5640699"/>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Oval 24">
            <a:extLst>
              <a:ext uri="{FF2B5EF4-FFF2-40B4-BE49-F238E27FC236}">
                <a16:creationId xmlns:a16="http://schemas.microsoft.com/office/drawing/2014/main" id="{5D53F4C9-A00B-D960-113E-BCF97F506613}"/>
              </a:ext>
            </a:extLst>
          </p:cNvPr>
          <p:cNvSpPr/>
          <p:nvPr/>
        </p:nvSpPr>
        <p:spPr>
          <a:xfrm rot="15266044">
            <a:off x="-5115492" y="8006350"/>
            <a:ext cx="11619220" cy="11281488"/>
          </a:xfrm>
          <a:custGeom>
            <a:avLst/>
            <a:gdLst>
              <a:gd name="connsiteX0" fmla="*/ 0 w 11488667"/>
              <a:gd name="connsiteY0" fmla="*/ 5640699 h 11281398"/>
              <a:gd name="connsiteX1" fmla="*/ 5744334 w 11488667"/>
              <a:gd name="connsiteY1" fmla="*/ 0 h 11281398"/>
              <a:gd name="connsiteX2" fmla="*/ 11488668 w 11488667"/>
              <a:gd name="connsiteY2" fmla="*/ 5640699 h 11281398"/>
              <a:gd name="connsiteX3" fmla="*/ 5744334 w 11488667"/>
              <a:gd name="connsiteY3" fmla="*/ 11281398 h 11281398"/>
              <a:gd name="connsiteX4" fmla="*/ 0 w 11488667"/>
              <a:gd name="connsiteY4" fmla="*/ 5640699 h 11281398"/>
              <a:gd name="connsiteX0" fmla="*/ 0 w 11488668"/>
              <a:gd name="connsiteY0" fmla="*/ 5693058 h 11333757"/>
              <a:gd name="connsiteX1" fmla="*/ 5744334 w 11488668"/>
              <a:gd name="connsiteY1" fmla="*/ 52359 h 11333757"/>
              <a:gd name="connsiteX2" fmla="*/ 11488668 w 11488668"/>
              <a:gd name="connsiteY2" fmla="*/ 5693058 h 11333757"/>
              <a:gd name="connsiteX3" fmla="*/ 5744334 w 11488668"/>
              <a:gd name="connsiteY3" fmla="*/ 11333757 h 11333757"/>
              <a:gd name="connsiteX4" fmla="*/ 0 w 11488668"/>
              <a:gd name="connsiteY4" fmla="*/ 5693058 h 11333757"/>
              <a:gd name="connsiteX0" fmla="*/ 0 w 11488668"/>
              <a:gd name="connsiteY0" fmla="*/ 5766275 h 11406974"/>
              <a:gd name="connsiteX1" fmla="*/ 5744334 w 11488668"/>
              <a:gd name="connsiteY1" fmla="*/ 125576 h 11406974"/>
              <a:gd name="connsiteX2" fmla="*/ 11488668 w 11488668"/>
              <a:gd name="connsiteY2" fmla="*/ 5766275 h 11406974"/>
              <a:gd name="connsiteX3" fmla="*/ 5744334 w 11488668"/>
              <a:gd name="connsiteY3" fmla="*/ 11406974 h 11406974"/>
              <a:gd name="connsiteX4" fmla="*/ 0 w 11488668"/>
              <a:gd name="connsiteY4" fmla="*/ 5766275 h 11406974"/>
              <a:gd name="connsiteX0" fmla="*/ 0 w 11488668"/>
              <a:gd name="connsiteY0" fmla="*/ 5766275 h 11406974"/>
              <a:gd name="connsiteX1" fmla="*/ 5744334 w 11488668"/>
              <a:gd name="connsiteY1" fmla="*/ 125576 h 11406974"/>
              <a:gd name="connsiteX2" fmla="*/ 11488668 w 11488668"/>
              <a:gd name="connsiteY2" fmla="*/ 5766275 h 11406974"/>
              <a:gd name="connsiteX3" fmla="*/ 5744334 w 11488668"/>
              <a:gd name="connsiteY3" fmla="*/ 11406974 h 11406974"/>
              <a:gd name="connsiteX4" fmla="*/ 0 w 11488668"/>
              <a:gd name="connsiteY4" fmla="*/ 5766275 h 11406974"/>
              <a:gd name="connsiteX0" fmla="*/ 0 w 11488668"/>
              <a:gd name="connsiteY0" fmla="*/ 5766275 h 11406974"/>
              <a:gd name="connsiteX1" fmla="*/ 5744334 w 11488668"/>
              <a:gd name="connsiteY1" fmla="*/ 125576 h 11406974"/>
              <a:gd name="connsiteX2" fmla="*/ 11488668 w 11488668"/>
              <a:gd name="connsiteY2" fmla="*/ 5766275 h 11406974"/>
              <a:gd name="connsiteX3" fmla="*/ 5744334 w 11488668"/>
              <a:gd name="connsiteY3" fmla="*/ 11406974 h 11406974"/>
              <a:gd name="connsiteX4" fmla="*/ 0 w 11488668"/>
              <a:gd name="connsiteY4" fmla="*/ 5766275 h 11406974"/>
              <a:gd name="connsiteX0" fmla="*/ 0 w 11614792"/>
              <a:gd name="connsiteY0" fmla="*/ 5640732 h 11281465"/>
              <a:gd name="connsiteX1" fmla="*/ 5744334 w 11614792"/>
              <a:gd name="connsiteY1" fmla="*/ 33 h 11281465"/>
              <a:gd name="connsiteX2" fmla="*/ 11614792 w 11614792"/>
              <a:gd name="connsiteY2" fmla="*/ 5703794 h 11281465"/>
              <a:gd name="connsiteX3" fmla="*/ 5744334 w 11614792"/>
              <a:gd name="connsiteY3" fmla="*/ 11281431 h 11281465"/>
              <a:gd name="connsiteX4" fmla="*/ 0 w 11614792"/>
              <a:gd name="connsiteY4" fmla="*/ 5640732 h 11281465"/>
              <a:gd name="connsiteX0" fmla="*/ 0 w 11614792"/>
              <a:gd name="connsiteY0" fmla="*/ 5640732 h 11281468"/>
              <a:gd name="connsiteX1" fmla="*/ 5744334 w 11614792"/>
              <a:gd name="connsiteY1" fmla="*/ 33 h 11281468"/>
              <a:gd name="connsiteX2" fmla="*/ 11614792 w 11614792"/>
              <a:gd name="connsiteY2" fmla="*/ 5703794 h 11281468"/>
              <a:gd name="connsiteX3" fmla="*/ 5744334 w 11614792"/>
              <a:gd name="connsiteY3" fmla="*/ 11281431 h 11281468"/>
              <a:gd name="connsiteX4" fmla="*/ 0 w 11614792"/>
              <a:gd name="connsiteY4" fmla="*/ 5640732 h 11281468"/>
              <a:gd name="connsiteX0" fmla="*/ 0 w 11614792"/>
              <a:gd name="connsiteY0" fmla="*/ 5640732 h 11281471"/>
              <a:gd name="connsiteX1" fmla="*/ 5744334 w 11614792"/>
              <a:gd name="connsiteY1" fmla="*/ 33 h 11281471"/>
              <a:gd name="connsiteX2" fmla="*/ 11614792 w 11614792"/>
              <a:gd name="connsiteY2" fmla="*/ 5703794 h 11281471"/>
              <a:gd name="connsiteX3" fmla="*/ 5744334 w 11614792"/>
              <a:gd name="connsiteY3" fmla="*/ 11281431 h 11281471"/>
              <a:gd name="connsiteX4" fmla="*/ 0 w 11614792"/>
              <a:gd name="connsiteY4" fmla="*/ 5640732 h 11281471"/>
              <a:gd name="connsiteX0" fmla="*/ 0 w 11619220"/>
              <a:gd name="connsiteY0" fmla="*/ 5640732 h 11281475"/>
              <a:gd name="connsiteX1" fmla="*/ 5744334 w 11619220"/>
              <a:gd name="connsiteY1" fmla="*/ 33 h 11281475"/>
              <a:gd name="connsiteX2" fmla="*/ 11614792 w 11619220"/>
              <a:gd name="connsiteY2" fmla="*/ 5703794 h 11281475"/>
              <a:gd name="connsiteX3" fmla="*/ 5744334 w 11619220"/>
              <a:gd name="connsiteY3" fmla="*/ 11281431 h 11281475"/>
              <a:gd name="connsiteX4" fmla="*/ 0 w 11619220"/>
              <a:gd name="connsiteY4" fmla="*/ 5640732 h 11281475"/>
              <a:gd name="connsiteX0" fmla="*/ 0 w 11619220"/>
              <a:gd name="connsiteY0" fmla="*/ 5640732 h 11281482"/>
              <a:gd name="connsiteX1" fmla="*/ 5744334 w 11619220"/>
              <a:gd name="connsiteY1" fmla="*/ 33 h 11281482"/>
              <a:gd name="connsiteX2" fmla="*/ 11614792 w 11619220"/>
              <a:gd name="connsiteY2" fmla="*/ 5703794 h 11281482"/>
              <a:gd name="connsiteX3" fmla="*/ 5744334 w 11619220"/>
              <a:gd name="connsiteY3" fmla="*/ 11281431 h 11281482"/>
              <a:gd name="connsiteX4" fmla="*/ 0 w 11619220"/>
              <a:gd name="connsiteY4" fmla="*/ 5640732 h 11281482"/>
              <a:gd name="connsiteX0" fmla="*/ 0 w 11619220"/>
              <a:gd name="connsiteY0" fmla="*/ 5640732 h 11281488"/>
              <a:gd name="connsiteX1" fmla="*/ 5744334 w 11619220"/>
              <a:gd name="connsiteY1" fmla="*/ 33 h 11281488"/>
              <a:gd name="connsiteX2" fmla="*/ 11614792 w 11619220"/>
              <a:gd name="connsiteY2" fmla="*/ 5703794 h 11281488"/>
              <a:gd name="connsiteX3" fmla="*/ 5744334 w 11619220"/>
              <a:gd name="connsiteY3" fmla="*/ 11281431 h 11281488"/>
              <a:gd name="connsiteX4" fmla="*/ 0 w 11619220"/>
              <a:gd name="connsiteY4" fmla="*/ 5640732 h 11281488"/>
              <a:gd name="connsiteX0" fmla="*/ 0 w 11619220"/>
              <a:gd name="connsiteY0" fmla="*/ 5640732 h 11281488"/>
              <a:gd name="connsiteX1" fmla="*/ 5744334 w 11619220"/>
              <a:gd name="connsiteY1" fmla="*/ 33 h 11281488"/>
              <a:gd name="connsiteX2" fmla="*/ 11614792 w 11619220"/>
              <a:gd name="connsiteY2" fmla="*/ 5703794 h 11281488"/>
              <a:gd name="connsiteX3" fmla="*/ 5744334 w 11619220"/>
              <a:gd name="connsiteY3" fmla="*/ 11281431 h 11281488"/>
              <a:gd name="connsiteX4" fmla="*/ 0 w 11619220"/>
              <a:gd name="connsiteY4" fmla="*/ 5640732 h 1128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9220" h="11281488">
                <a:moveTo>
                  <a:pt x="0" y="5640732"/>
                </a:moveTo>
                <a:cubicBezTo>
                  <a:pt x="0" y="2525460"/>
                  <a:pt x="3808535" y="-10477"/>
                  <a:pt x="5744334" y="33"/>
                </a:cubicBezTo>
                <a:cubicBezTo>
                  <a:pt x="7680133" y="10543"/>
                  <a:pt x="11204888" y="2336273"/>
                  <a:pt x="11614792" y="5703794"/>
                </a:cubicBezTo>
                <a:cubicBezTo>
                  <a:pt x="11772448" y="9875354"/>
                  <a:pt x="7680133" y="11291941"/>
                  <a:pt x="5744334" y="11281431"/>
                </a:cubicBezTo>
                <a:cubicBezTo>
                  <a:pt x="3808535" y="11270921"/>
                  <a:pt x="0" y="8756004"/>
                  <a:pt x="0" y="5640732"/>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163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250"/>
                                        <p:tgtEl>
                                          <p:spTgt spid="6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3">
                                            <p:graphicEl>
                                              <a:dgm id="{71A65698-303A-4D2F-A411-341E6AF37324}"/>
                                            </p:graphicEl>
                                          </p:spTgt>
                                        </p:tgtEl>
                                        <p:attrNameLst>
                                          <p:attrName>style.visibility</p:attrName>
                                        </p:attrNameLst>
                                      </p:cBhvr>
                                      <p:to>
                                        <p:strVal val="visible"/>
                                      </p:to>
                                    </p:set>
                                    <p:anim calcmode="lin" valueType="num">
                                      <p:cBhvr additive="base">
                                        <p:cTn id="10" dur="750" fill="hold"/>
                                        <p:tgtEl>
                                          <p:spTgt spid="63">
                                            <p:graphicEl>
                                              <a:dgm id="{71A65698-303A-4D2F-A411-341E6AF37324}"/>
                                            </p:graphicEl>
                                          </p:spTgt>
                                        </p:tgtEl>
                                        <p:attrNameLst>
                                          <p:attrName>ppt_x</p:attrName>
                                        </p:attrNameLst>
                                      </p:cBhvr>
                                      <p:tavLst>
                                        <p:tav tm="0">
                                          <p:val>
                                            <p:strVal val="0-#ppt_w/2"/>
                                          </p:val>
                                        </p:tav>
                                        <p:tav tm="100000">
                                          <p:val>
                                            <p:strVal val="#ppt_x"/>
                                          </p:val>
                                        </p:tav>
                                      </p:tavLst>
                                    </p:anim>
                                    <p:anim calcmode="lin" valueType="num">
                                      <p:cBhvr additive="base">
                                        <p:cTn id="11" dur="750" fill="hold"/>
                                        <p:tgtEl>
                                          <p:spTgt spid="63">
                                            <p:graphicEl>
                                              <a:dgm id="{71A65698-303A-4D2F-A411-341E6AF37324}"/>
                                            </p:graphicEl>
                                          </p:spTgt>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63">
                                            <p:graphicEl>
                                              <a:dgm id="{4F846F7B-8C2F-47C7-9F2C-7EE96ABE9CD5}"/>
                                            </p:graphicEl>
                                          </p:spTgt>
                                        </p:tgtEl>
                                        <p:attrNameLst>
                                          <p:attrName>style.visibility</p:attrName>
                                        </p:attrNameLst>
                                      </p:cBhvr>
                                      <p:to>
                                        <p:strVal val="visible"/>
                                      </p:to>
                                    </p:set>
                                    <p:anim calcmode="lin" valueType="num">
                                      <p:cBhvr additive="base">
                                        <p:cTn id="14" dur="750" fill="hold"/>
                                        <p:tgtEl>
                                          <p:spTgt spid="63">
                                            <p:graphicEl>
                                              <a:dgm id="{4F846F7B-8C2F-47C7-9F2C-7EE96ABE9CD5}"/>
                                            </p:graphicEl>
                                          </p:spTgt>
                                        </p:tgtEl>
                                        <p:attrNameLst>
                                          <p:attrName>ppt_x</p:attrName>
                                        </p:attrNameLst>
                                      </p:cBhvr>
                                      <p:tavLst>
                                        <p:tav tm="0">
                                          <p:val>
                                            <p:strVal val="0-#ppt_w/2"/>
                                          </p:val>
                                        </p:tav>
                                        <p:tav tm="100000">
                                          <p:val>
                                            <p:strVal val="#ppt_x"/>
                                          </p:val>
                                        </p:tav>
                                      </p:tavLst>
                                    </p:anim>
                                    <p:anim calcmode="lin" valueType="num">
                                      <p:cBhvr additive="base">
                                        <p:cTn id="15" dur="750" fill="hold"/>
                                        <p:tgtEl>
                                          <p:spTgt spid="63">
                                            <p:graphicEl>
                                              <a:dgm id="{4F846F7B-8C2F-47C7-9F2C-7EE96ABE9CD5}"/>
                                            </p:graphicEl>
                                          </p:spTgt>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63">
                                            <p:graphicEl>
                                              <a:dgm id="{26FB862E-C2D2-4831-AE4F-6002214D684B}"/>
                                            </p:graphicEl>
                                          </p:spTgt>
                                        </p:tgtEl>
                                        <p:attrNameLst>
                                          <p:attrName>style.visibility</p:attrName>
                                        </p:attrNameLst>
                                      </p:cBhvr>
                                      <p:to>
                                        <p:strVal val="visible"/>
                                      </p:to>
                                    </p:set>
                                    <p:anim calcmode="lin" valueType="num">
                                      <p:cBhvr additive="base">
                                        <p:cTn id="18" dur="750" fill="hold"/>
                                        <p:tgtEl>
                                          <p:spTgt spid="63">
                                            <p:graphicEl>
                                              <a:dgm id="{26FB862E-C2D2-4831-AE4F-6002214D684B}"/>
                                            </p:graphicEl>
                                          </p:spTgt>
                                        </p:tgtEl>
                                        <p:attrNameLst>
                                          <p:attrName>ppt_x</p:attrName>
                                        </p:attrNameLst>
                                      </p:cBhvr>
                                      <p:tavLst>
                                        <p:tav tm="0">
                                          <p:val>
                                            <p:strVal val="0-#ppt_w/2"/>
                                          </p:val>
                                        </p:tav>
                                        <p:tav tm="100000">
                                          <p:val>
                                            <p:strVal val="#ppt_x"/>
                                          </p:val>
                                        </p:tav>
                                      </p:tavLst>
                                    </p:anim>
                                    <p:anim calcmode="lin" valueType="num">
                                      <p:cBhvr additive="base">
                                        <p:cTn id="19" dur="750" fill="hold"/>
                                        <p:tgtEl>
                                          <p:spTgt spid="63">
                                            <p:graphicEl>
                                              <a:dgm id="{26FB862E-C2D2-4831-AE4F-6002214D684B}"/>
                                            </p:graphicEl>
                                          </p:spTgt>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63">
                                            <p:graphicEl>
                                              <a:dgm id="{62BD8D35-438C-4E7C-9D2C-125E9073C7E4}"/>
                                            </p:graphicEl>
                                          </p:spTgt>
                                        </p:tgtEl>
                                        <p:attrNameLst>
                                          <p:attrName>style.visibility</p:attrName>
                                        </p:attrNameLst>
                                      </p:cBhvr>
                                      <p:to>
                                        <p:strVal val="visible"/>
                                      </p:to>
                                    </p:set>
                                    <p:anim calcmode="lin" valueType="num">
                                      <p:cBhvr additive="base">
                                        <p:cTn id="22" dur="750" fill="hold"/>
                                        <p:tgtEl>
                                          <p:spTgt spid="63">
                                            <p:graphicEl>
                                              <a:dgm id="{62BD8D35-438C-4E7C-9D2C-125E9073C7E4}"/>
                                            </p:graphicEl>
                                          </p:spTgt>
                                        </p:tgtEl>
                                        <p:attrNameLst>
                                          <p:attrName>ppt_x</p:attrName>
                                        </p:attrNameLst>
                                      </p:cBhvr>
                                      <p:tavLst>
                                        <p:tav tm="0">
                                          <p:val>
                                            <p:strVal val="0-#ppt_w/2"/>
                                          </p:val>
                                        </p:tav>
                                        <p:tav tm="100000">
                                          <p:val>
                                            <p:strVal val="#ppt_x"/>
                                          </p:val>
                                        </p:tav>
                                      </p:tavLst>
                                    </p:anim>
                                    <p:anim calcmode="lin" valueType="num">
                                      <p:cBhvr additive="base">
                                        <p:cTn id="23" dur="750" fill="hold"/>
                                        <p:tgtEl>
                                          <p:spTgt spid="63">
                                            <p:graphicEl>
                                              <a:dgm id="{62BD8D35-438C-4E7C-9D2C-125E9073C7E4}"/>
                                            </p:graphicEl>
                                          </p:spTgt>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63">
                                            <p:graphicEl>
                                              <a:dgm id="{82B51919-7F44-4491-BE14-D8A117729AC6}"/>
                                            </p:graphicEl>
                                          </p:spTgt>
                                        </p:tgtEl>
                                        <p:attrNameLst>
                                          <p:attrName>style.visibility</p:attrName>
                                        </p:attrNameLst>
                                      </p:cBhvr>
                                      <p:to>
                                        <p:strVal val="visible"/>
                                      </p:to>
                                    </p:set>
                                    <p:anim calcmode="lin" valueType="num">
                                      <p:cBhvr additive="base">
                                        <p:cTn id="26" dur="750" fill="hold"/>
                                        <p:tgtEl>
                                          <p:spTgt spid="63">
                                            <p:graphicEl>
                                              <a:dgm id="{82B51919-7F44-4491-BE14-D8A117729AC6}"/>
                                            </p:graphicEl>
                                          </p:spTgt>
                                        </p:tgtEl>
                                        <p:attrNameLst>
                                          <p:attrName>ppt_x</p:attrName>
                                        </p:attrNameLst>
                                      </p:cBhvr>
                                      <p:tavLst>
                                        <p:tav tm="0">
                                          <p:val>
                                            <p:strVal val="0-#ppt_w/2"/>
                                          </p:val>
                                        </p:tav>
                                        <p:tav tm="100000">
                                          <p:val>
                                            <p:strVal val="#ppt_x"/>
                                          </p:val>
                                        </p:tav>
                                      </p:tavLst>
                                    </p:anim>
                                    <p:anim calcmode="lin" valueType="num">
                                      <p:cBhvr additive="base">
                                        <p:cTn id="27" dur="750" fill="hold"/>
                                        <p:tgtEl>
                                          <p:spTgt spid="63">
                                            <p:graphicEl>
                                              <a:dgm id="{82B51919-7F44-4491-BE14-D8A117729AC6}"/>
                                            </p:graphicEl>
                                          </p:spTgt>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63">
                                            <p:graphicEl>
                                              <a:dgm id="{A7966F3D-3469-42E5-8A54-B2948325E990}"/>
                                            </p:graphicEl>
                                          </p:spTgt>
                                        </p:tgtEl>
                                        <p:attrNameLst>
                                          <p:attrName>style.visibility</p:attrName>
                                        </p:attrNameLst>
                                      </p:cBhvr>
                                      <p:to>
                                        <p:strVal val="visible"/>
                                      </p:to>
                                    </p:set>
                                    <p:anim calcmode="lin" valueType="num">
                                      <p:cBhvr additive="base">
                                        <p:cTn id="30" dur="750" fill="hold"/>
                                        <p:tgtEl>
                                          <p:spTgt spid="63">
                                            <p:graphicEl>
                                              <a:dgm id="{A7966F3D-3469-42E5-8A54-B2948325E990}"/>
                                            </p:graphicEl>
                                          </p:spTgt>
                                        </p:tgtEl>
                                        <p:attrNameLst>
                                          <p:attrName>ppt_x</p:attrName>
                                        </p:attrNameLst>
                                      </p:cBhvr>
                                      <p:tavLst>
                                        <p:tav tm="0">
                                          <p:val>
                                            <p:strVal val="0-#ppt_w/2"/>
                                          </p:val>
                                        </p:tav>
                                        <p:tav tm="100000">
                                          <p:val>
                                            <p:strVal val="#ppt_x"/>
                                          </p:val>
                                        </p:tav>
                                      </p:tavLst>
                                    </p:anim>
                                    <p:anim calcmode="lin" valueType="num">
                                      <p:cBhvr additive="base">
                                        <p:cTn id="31" dur="750" fill="hold"/>
                                        <p:tgtEl>
                                          <p:spTgt spid="63">
                                            <p:graphicEl>
                                              <a:dgm id="{A7966F3D-3469-42E5-8A54-B2948325E990}"/>
                                            </p:graphicEl>
                                          </p:spTgt>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63">
                                            <p:graphicEl>
                                              <a:dgm id="{2306D2E6-615D-4044-ABD2-CB5338C3907F}"/>
                                            </p:graphicEl>
                                          </p:spTgt>
                                        </p:tgtEl>
                                        <p:attrNameLst>
                                          <p:attrName>style.visibility</p:attrName>
                                        </p:attrNameLst>
                                      </p:cBhvr>
                                      <p:to>
                                        <p:strVal val="visible"/>
                                      </p:to>
                                    </p:set>
                                    <p:anim calcmode="lin" valueType="num">
                                      <p:cBhvr additive="base">
                                        <p:cTn id="34" dur="750" fill="hold"/>
                                        <p:tgtEl>
                                          <p:spTgt spid="63">
                                            <p:graphicEl>
                                              <a:dgm id="{2306D2E6-615D-4044-ABD2-CB5338C3907F}"/>
                                            </p:graphicEl>
                                          </p:spTgt>
                                        </p:tgtEl>
                                        <p:attrNameLst>
                                          <p:attrName>ppt_x</p:attrName>
                                        </p:attrNameLst>
                                      </p:cBhvr>
                                      <p:tavLst>
                                        <p:tav tm="0">
                                          <p:val>
                                            <p:strVal val="0-#ppt_w/2"/>
                                          </p:val>
                                        </p:tav>
                                        <p:tav tm="100000">
                                          <p:val>
                                            <p:strVal val="#ppt_x"/>
                                          </p:val>
                                        </p:tav>
                                      </p:tavLst>
                                    </p:anim>
                                    <p:anim calcmode="lin" valueType="num">
                                      <p:cBhvr additive="base">
                                        <p:cTn id="35" dur="750" fill="hold"/>
                                        <p:tgtEl>
                                          <p:spTgt spid="63">
                                            <p:graphicEl>
                                              <a:dgm id="{2306D2E6-615D-4044-ABD2-CB5338C3907F}"/>
                                            </p:graphicEl>
                                          </p:spTgt>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63">
                                            <p:graphicEl>
                                              <a:dgm id="{6E348203-8B61-48EC-8FCF-5B54C7ABDF6E}"/>
                                            </p:graphicEl>
                                          </p:spTgt>
                                        </p:tgtEl>
                                        <p:attrNameLst>
                                          <p:attrName>style.visibility</p:attrName>
                                        </p:attrNameLst>
                                      </p:cBhvr>
                                      <p:to>
                                        <p:strVal val="visible"/>
                                      </p:to>
                                    </p:set>
                                    <p:anim calcmode="lin" valueType="num">
                                      <p:cBhvr additive="base">
                                        <p:cTn id="38" dur="750" fill="hold"/>
                                        <p:tgtEl>
                                          <p:spTgt spid="63">
                                            <p:graphicEl>
                                              <a:dgm id="{6E348203-8B61-48EC-8FCF-5B54C7ABDF6E}"/>
                                            </p:graphicEl>
                                          </p:spTgt>
                                        </p:tgtEl>
                                        <p:attrNameLst>
                                          <p:attrName>ppt_x</p:attrName>
                                        </p:attrNameLst>
                                      </p:cBhvr>
                                      <p:tavLst>
                                        <p:tav tm="0">
                                          <p:val>
                                            <p:strVal val="0-#ppt_w/2"/>
                                          </p:val>
                                        </p:tav>
                                        <p:tav tm="100000">
                                          <p:val>
                                            <p:strVal val="#ppt_x"/>
                                          </p:val>
                                        </p:tav>
                                      </p:tavLst>
                                    </p:anim>
                                    <p:anim calcmode="lin" valueType="num">
                                      <p:cBhvr additive="base">
                                        <p:cTn id="39" dur="750" fill="hold"/>
                                        <p:tgtEl>
                                          <p:spTgt spid="63">
                                            <p:graphicEl>
                                              <a:dgm id="{6E348203-8B61-48EC-8FCF-5B54C7ABDF6E}"/>
                                            </p:graphicEl>
                                          </p:spTgt>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63">
                                            <p:graphicEl>
                                              <a:dgm id="{42C2D5F4-3C6E-419A-B941-D27E0D35E2F2}"/>
                                            </p:graphicEl>
                                          </p:spTgt>
                                        </p:tgtEl>
                                        <p:attrNameLst>
                                          <p:attrName>style.visibility</p:attrName>
                                        </p:attrNameLst>
                                      </p:cBhvr>
                                      <p:to>
                                        <p:strVal val="visible"/>
                                      </p:to>
                                    </p:set>
                                    <p:anim calcmode="lin" valueType="num">
                                      <p:cBhvr additive="base">
                                        <p:cTn id="42" dur="750" fill="hold"/>
                                        <p:tgtEl>
                                          <p:spTgt spid="63">
                                            <p:graphicEl>
                                              <a:dgm id="{42C2D5F4-3C6E-419A-B941-D27E0D35E2F2}"/>
                                            </p:graphicEl>
                                          </p:spTgt>
                                        </p:tgtEl>
                                        <p:attrNameLst>
                                          <p:attrName>ppt_x</p:attrName>
                                        </p:attrNameLst>
                                      </p:cBhvr>
                                      <p:tavLst>
                                        <p:tav tm="0">
                                          <p:val>
                                            <p:strVal val="0-#ppt_w/2"/>
                                          </p:val>
                                        </p:tav>
                                        <p:tav tm="100000">
                                          <p:val>
                                            <p:strVal val="#ppt_x"/>
                                          </p:val>
                                        </p:tav>
                                      </p:tavLst>
                                    </p:anim>
                                    <p:anim calcmode="lin" valueType="num">
                                      <p:cBhvr additive="base">
                                        <p:cTn id="43" dur="750" fill="hold"/>
                                        <p:tgtEl>
                                          <p:spTgt spid="63">
                                            <p:graphicEl>
                                              <a:dgm id="{42C2D5F4-3C6E-419A-B941-D27E0D35E2F2}"/>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Graphic spid="63" grpId="0">
        <p:bldSub>
          <a:bldDgm/>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96A10664-B586-4E09-9419-35BE863AF54B}"/>
              </a:ext>
            </a:extLst>
          </p:cNvPr>
          <p:cNvSpPr/>
          <p:nvPr/>
        </p:nvSpPr>
        <p:spPr>
          <a:xfrm>
            <a:off x="224589" y="174171"/>
            <a:ext cx="6527429" cy="627888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Rounded Corners 3">
            <a:extLst>
              <a:ext uri="{FF2B5EF4-FFF2-40B4-BE49-F238E27FC236}">
                <a16:creationId xmlns:a16="http://schemas.microsoft.com/office/drawing/2014/main" id="{4A50D3A0-D437-46D4-9C5B-7533DB19A5E1}"/>
              </a:ext>
            </a:extLst>
          </p:cNvPr>
          <p:cNvSpPr/>
          <p:nvPr/>
        </p:nvSpPr>
        <p:spPr>
          <a:xfrm>
            <a:off x="464457" y="404949"/>
            <a:ext cx="5157857" cy="5826157"/>
          </a:xfrm>
          <a:prstGeom prst="roundRect">
            <a:avLst>
              <a:gd name="adj" fmla="val 126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Oval 39">
            <a:extLst>
              <a:ext uri="{FF2B5EF4-FFF2-40B4-BE49-F238E27FC236}">
                <a16:creationId xmlns:a16="http://schemas.microsoft.com/office/drawing/2014/main" id="{EB7BDC88-6CE1-4006-BC0A-291EF153A3EB}"/>
              </a:ext>
            </a:extLst>
          </p:cNvPr>
          <p:cNvSpPr/>
          <p:nvPr/>
        </p:nvSpPr>
        <p:spPr>
          <a:xfrm>
            <a:off x="5681412" y="1128707"/>
            <a:ext cx="610938" cy="603249"/>
          </a:xfrm>
          <a:prstGeom prst="ellipse">
            <a:avLst/>
          </a:prstGeom>
          <a:solidFill>
            <a:schemeClr val="accent2">
              <a:lumMod val="75000"/>
            </a:schemeClr>
          </a:solidFill>
          <a:ln w="1238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bg1"/>
                </a:solidFill>
              </a:rPr>
              <a:t>1</a:t>
            </a:r>
          </a:p>
        </p:txBody>
      </p:sp>
      <p:grpSp>
        <p:nvGrpSpPr>
          <p:cNvPr id="2" name="Group 1">
            <a:extLst>
              <a:ext uri="{FF2B5EF4-FFF2-40B4-BE49-F238E27FC236}">
                <a16:creationId xmlns:a16="http://schemas.microsoft.com/office/drawing/2014/main" id="{C2D29C98-B747-BFA9-568B-24A1E8BFE907}"/>
              </a:ext>
            </a:extLst>
          </p:cNvPr>
          <p:cNvGrpSpPr/>
          <p:nvPr/>
        </p:nvGrpSpPr>
        <p:grpSpPr>
          <a:xfrm>
            <a:off x="1024348" y="927963"/>
            <a:ext cx="4151310" cy="1053989"/>
            <a:chOff x="1080121" y="805299"/>
            <a:chExt cx="4151310" cy="1053989"/>
          </a:xfrm>
        </p:grpSpPr>
        <p:sp>
          <p:nvSpPr>
            <p:cNvPr id="44" name="Rectangle: Rounded Corners 43">
              <a:extLst>
                <a:ext uri="{FF2B5EF4-FFF2-40B4-BE49-F238E27FC236}">
                  <a16:creationId xmlns:a16="http://schemas.microsoft.com/office/drawing/2014/main" id="{7D5EE60A-75EC-4E74-AED5-FA13D3AABC80}"/>
                </a:ext>
              </a:extLst>
            </p:cNvPr>
            <p:cNvSpPr/>
            <p:nvPr/>
          </p:nvSpPr>
          <p:spPr>
            <a:xfrm>
              <a:off x="1295280" y="805299"/>
              <a:ext cx="3936151" cy="1053989"/>
            </a:xfrm>
            <a:prstGeom prst="roundRect">
              <a:avLst>
                <a:gd name="adj" fmla="val 3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TextBox 47">
              <a:extLst>
                <a:ext uri="{FF2B5EF4-FFF2-40B4-BE49-F238E27FC236}">
                  <a16:creationId xmlns:a16="http://schemas.microsoft.com/office/drawing/2014/main" id="{F02EB65D-BD2F-40CF-A8A7-4C501B6DB4CE}"/>
                </a:ext>
              </a:extLst>
            </p:cNvPr>
            <p:cNvSpPr txBox="1"/>
            <p:nvPr/>
          </p:nvSpPr>
          <p:spPr>
            <a:xfrm>
              <a:off x="1080121" y="1055294"/>
              <a:ext cx="3632666" cy="553998"/>
            </a:xfrm>
            <a:prstGeom prst="rect">
              <a:avLst/>
            </a:prstGeom>
            <a:noFill/>
          </p:spPr>
          <p:txBody>
            <a:bodyPr wrap="square" rtlCol="0">
              <a:spAutoFit/>
            </a:bodyPr>
            <a:lstStyle/>
            <a:p>
              <a:pPr algn="r"/>
              <a:r>
                <a:rPr lang="en-US" sz="3000" b="1" dirty="0" err="1">
                  <a:solidFill>
                    <a:schemeClr val="accent2">
                      <a:lumMod val="75000"/>
                    </a:schemeClr>
                  </a:solidFill>
                </a:rPr>
                <a:t>Xây</a:t>
              </a:r>
              <a:r>
                <a:rPr lang="en-US" sz="3000" b="1" dirty="0">
                  <a:solidFill>
                    <a:schemeClr val="accent2">
                      <a:lumMod val="75000"/>
                    </a:schemeClr>
                  </a:solidFill>
                </a:rPr>
                <a:t> </a:t>
              </a:r>
              <a:r>
                <a:rPr lang="en-US" sz="3000" b="1" dirty="0" err="1">
                  <a:solidFill>
                    <a:schemeClr val="accent2">
                      <a:lumMod val="75000"/>
                    </a:schemeClr>
                  </a:solidFill>
                </a:rPr>
                <a:t>dựng</a:t>
              </a:r>
              <a:r>
                <a:rPr lang="en-US" sz="3000" b="1" dirty="0">
                  <a:solidFill>
                    <a:schemeClr val="accent2">
                      <a:lumMod val="75000"/>
                    </a:schemeClr>
                  </a:solidFill>
                </a:rPr>
                <a:t> website</a:t>
              </a:r>
              <a:endParaRPr lang="vi-VN" sz="3000" b="1" dirty="0">
                <a:solidFill>
                  <a:schemeClr val="accent2">
                    <a:lumMod val="75000"/>
                  </a:schemeClr>
                </a:solidFill>
              </a:endParaRPr>
            </a:p>
          </p:txBody>
        </p:sp>
      </p:grpSp>
      <p:sp>
        <p:nvSpPr>
          <p:cNvPr id="56" name="TextBox 55">
            <a:extLst>
              <a:ext uri="{FF2B5EF4-FFF2-40B4-BE49-F238E27FC236}">
                <a16:creationId xmlns:a16="http://schemas.microsoft.com/office/drawing/2014/main" id="{2A644B66-F1AE-45CC-83AB-A2E8D9E1F775}"/>
              </a:ext>
            </a:extLst>
          </p:cNvPr>
          <p:cNvSpPr txBox="1"/>
          <p:nvPr/>
        </p:nvSpPr>
        <p:spPr>
          <a:xfrm>
            <a:off x="7116585" y="412292"/>
            <a:ext cx="4975985" cy="1569660"/>
          </a:xfrm>
          <a:prstGeom prst="rect">
            <a:avLst/>
          </a:prstGeom>
          <a:noFill/>
        </p:spPr>
        <p:txBody>
          <a:bodyPr wrap="square" rtlCol="0">
            <a:spAutoFit/>
          </a:bodyPr>
          <a:lstStyle/>
          <a:p>
            <a:r>
              <a:rPr lang="en-US" sz="4800" b="1" dirty="0" err="1">
                <a:solidFill>
                  <a:schemeClr val="accent6">
                    <a:lumMod val="50000"/>
                  </a:schemeClr>
                </a:solidFill>
                <a:latin typeface="Arial" panose="020B0604020202020204" pitchFamily="34" charset="0"/>
                <a:cs typeface="Arial" panose="020B0604020202020204" pitchFamily="34" charset="0"/>
              </a:rPr>
              <a:t>Quy</a:t>
            </a:r>
            <a:r>
              <a:rPr lang="en-US" sz="4800" b="1" dirty="0">
                <a:solidFill>
                  <a:schemeClr val="accent6">
                    <a:lumMod val="50000"/>
                  </a:schemeClr>
                </a:solidFill>
                <a:latin typeface="Arial" panose="020B0604020202020204" pitchFamily="34" charset="0"/>
                <a:cs typeface="Arial" panose="020B0604020202020204" pitchFamily="34" charset="0"/>
              </a:rPr>
              <a:t> </a:t>
            </a:r>
            <a:r>
              <a:rPr lang="en-US" sz="4800" b="1" dirty="0" err="1">
                <a:solidFill>
                  <a:schemeClr val="accent6">
                    <a:lumMod val="50000"/>
                  </a:schemeClr>
                </a:solidFill>
                <a:latin typeface="Arial" panose="020B0604020202020204" pitchFamily="34" charset="0"/>
                <a:cs typeface="Arial" panose="020B0604020202020204" pitchFamily="34" charset="0"/>
              </a:rPr>
              <a:t>trình</a:t>
            </a:r>
            <a:r>
              <a:rPr lang="en-US" sz="4800" b="1" dirty="0">
                <a:solidFill>
                  <a:schemeClr val="accent6">
                    <a:lumMod val="50000"/>
                  </a:schemeClr>
                </a:solidFill>
                <a:latin typeface="Arial" panose="020B0604020202020204" pitchFamily="34" charset="0"/>
                <a:cs typeface="Arial" panose="020B0604020202020204" pitchFamily="34" charset="0"/>
              </a:rPr>
              <a:t> công </a:t>
            </a:r>
            <a:r>
              <a:rPr lang="en-US" sz="4800" b="1" dirty="0" err="1">
                <a:solidFill>
                  <a:schemeClr val="accent6">
                    <a:lumMod val="50000"/>
                  </a:schemeClr>
                </a:solidFill>
                <a:latin typeface="Arial" panose="020B0604020202020204" pitchFamily="34" charset="0"/>
                <a:cs typeface="Arial" panose="020B0604020202020204" pitchFamily="34" charset="0"/>
              </a:rPr>
              <a:t>bố</a:t>
            </a:r>
            <a:r>
              <a:rPr lang="en-US" sz="4800" b="1" dirty="0">
                <a:solidFill>
                  <a:schemeClr val="accent6">
                    <a:lumMod val="50000"/>
                  </a:schemeClr>
                </a:solidFill>
                <a:latin typeface="Arial" panose="020B0604020202020204" pitchFamily="34" charset="0"/>
                <a:cs typeface="Arial" panose="020B0604020202020204" pitchFamily="34" charset="0"/>
              </a:rPr>
              <a:t> website</a:t>
            </a:r>
            <a:endParaRPr lang="vi-VN" sz="4800" b="1" dirty="0">
              <a:solidFill>
                <a:schemeClr val="accent6">
                  <a:lumMod val="50000"/>
                </a:schemeClr>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5B15E75-C9AA-0971-0F9C-1F8C518F2310}"/>
              </a:ext>
            </a:extLst>
          </p:cNvPr>
          <p:cNvSpPr/>
          <p:nvPr/>
        </p:nvSpPr>
        <p:spPr>
          <a:xfrm>
            <a:off x="1239507" y="2288734"/>
            <a:ext cx="9765377" cy="3693318"/>
          </a:xfrm>
          <a:prstGeom prst="round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5803E7-11E2-4A52-0B2D-6016041D4C02}"/>
              </a:ext>
            </a:extLst>
          </p:cNvPr>
          <p:cNvSpPr txBox="1"/>
          <p:nvPr/>
        </p:nvSpPr>
        <p:spPr>
          <a:xfrm>
            <a:off x="1421790" y="2236718"/>
            <a:ext cx="10670780" cy="3785652"/>
          </a:xfrm>
          <a:prstGeom prst="rect">
            <a:avLst/>
          </a:prstGeom>
          <a:noFill/>
        </p:spPr>
        <p:txBody>
          <a:bodyPr wrap="square" rtlCol="0">
            <a:spAutoFit/>
          </a:bodyPr>
          <a:lstStyle/>
          <a:p>
            <a:r>
              <a:rPr lang="vi-VN" sz="2400" dirty="0"/>
              <a:t>● Thông tin: tĩnh hay động</a:t>
            </a:r>
            <a:endParaRPr lang="en-US" sz="2400" dirty="0"/>
          </a:p>
          <a:p>
            <a:r>
              <a:rPr lang="vi-VN" sz="2400" dirty="0"/>
              <a:t> ● Giá thành:</a:t>
            </a:r>
            <a:endParaRPr lang="en-US" sz="2400" dirty="0"/>
          </a:p>
          <a:p>
            <a:r>
              <a:rPr lang="vi-VN" sz="2400" dirty="0"/>
              <a:t> - Web tĩnh: Tính theo các kiểu trang + Trang đơn giản: 50 - 100.000đ/trang</a:t>
            </a:r>
            <a:endParaRPr lang="en-US" sz="2400" dirty="0"/>
          </a:p>
          <a:p>
            <a:r>
              <a:rPr lang="vi-VN" sz="2400" dirty="0"/>
              <a:t> + Trang hiệu ứng hình ảnh tốt: 100 - 150.000đ/trang</a:t>
            </a:r>
            <a:endParaRPr lang="en-US" sz="2400" dirty="0"/>
          </a:p>
          <a:p>
            <a:r>
              <a:rPr lang="vi-VN" sz="2400" dirty="0"/>
              <a:t> - Web động: Tính theo các mục, các khối chức năng</a:t>
            </a:r>
            <a:endParaRPr lang="en-US" sz="2400" dirty="0"/>
          </a:p>
          <a:p>
            <a:r>
              <a:rPr lang="vi-VN" sz="2400" dirty="0"/>
              <a:t> + Thiết kế CSDL </a:t>
            </a:r>
            <a:endParaRPr lang="en-US" sz="2400" dirty="0"/>
          </a:p>
          <a:p>
            <a:r>
              <a:rPr lang="en-US" sz="2400" dirty="0"/>
              <a:t> </a:t>
            </a:r>
            <a:r>
              <a:rPr lang="vi-VN" sz="2400" dirty="0"/>
              <a:t>+ Các chức năng phía user: đưa tin, phân loại, tìm kiếm...</a:t>
            </a:r>
            <a:endParaRPr lang="en-US" sz="2400" dirty="0"/>
          </a:p>
          <a:p>
            <a:r>
              <a:rPr lang="vi-VN" sz="2400" dirty="0"/>
              <a:t> + Các chức năng phía Admin: Đăng nhập, xem/thêm/sửa/xóa tin bài, báo cáo, thống kê. </a:t>
            </a:r>
            <a:endParaRPr lang="en-US" sz="2400" dirty="0"/>
          </a:p>
          <a:p>
            <a:r>
              <a:rPr lang="en-US" sz="2400" dirty="0"/>
              <a:t> </a:t>
            </a:r>
            <a:r>
              <a:rPr lang="vi-VN" sz="2400" dirty="0"/>
              <a:t>+ Từ 2 triệu trở lên. (Thông dụng: 5-10 triệu)</a:t>
            </a:r>
            <a:endParaRPr lang="en-US" sz="2400" dirty="0"/>
          </a:p>
        </p:txBody>
      </p:sp>
    </p:spTree>
    <p:extLst>
      <p:ext uri="{BB962C8B-B14F-4D97-AF65-F5344CB8AC3E}">
        <p14:creationId xmlns:p14="http://schemas.microsoft.com/office/powerpoint/2010/main" val="148094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729A37C-7A41-4151-9760-F502122B288A}"/>
              </a:ext>
            </a:extLst>
          </p:cNvPr>
          <p:cNvSpPr/>
          <p:nvPr/>
        </p:nvSpPr>
        <p:spPr>
          <a:xfrm>
            <a:off x="5548835" y="685799"/>
            <a:ext cx="6046460" cy="5875421"/>
          </a:xfrm>
          <a:prstGeom prst="roundRect">
            <a:avLst>
              <a:gd name="adj" fmla="val 11305"/>
            </a:avLst>
          </a:prstGeom>
          <a:solidFill>
            <a:schemeClr val="accent3">
              <a:lumMod val="40000"/>
              <a:lumOff val="60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36A0A631-DC70-4BF7-88CB-B229CADCE469}"/>
              </a:ext>
            </a:extLst>
          </p:cNvPr>
          <p:cNvGrpSpPr/>
          <p:nvPr/>
        </p:nvGrpSpPr>
        <p:grpSpPr>
          <a:xfrm>
            <a:off x="5616459" y="1519099"/>
            <a:ext cx="5692169" cy="4546240"/>
            <a:chOff x="4904268" y="3978442"/>
            <a:chExt cx="4464321" cy="1954145"/>
          </a:xfrm>
          <a:solidFill>
            <a:schemeClr val="accent3">
              <a:lumMod val="20000"/>
              <a:lumOff val="80000"/>
            </a:schemeClr>
          </a:solidFill>
        </p:grpSpPr>
        <p:sp>
          <p:nvSpPr>
            <p:cNvPr id="24" name="Rectangle: Rounded Corners 23">
              <a:extLst>
                <a:ext uri="{FF2B5EF4-FFF2-40B4-BE49-F238E27FC236}">
                  <a16:creationId xmlns:a16="http://schemas.microsoft.com/office/drawing/2014/main" id="{EF66F430-7FFC-42C8-A82D-38B3D3F1C639}"/>
                </a:ext>
              </a:extLst>
            </p:cNvPr>
            <p:cNvSpPr/>
            <p:nvPr/>
          </p:nvSpPr>
          <p:spPr>
            <a:xfrm>
              <a:off x="4970149" y="4089799"/>
              <a:ext cx="4269465" cy="1842788"/>
            </a:xfrm>
            <a:prstGeom prst="roundRect">
              <a:avLst>
                <a:gd name="adj" fmla="val 144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7" name="Rectangle: Rounded Corners 26">
              <a:extLst>
                <a:ext uri="{FF2B5EF4-FFF2-40B4-BE49-F238E27FC236}">
                  <a16:creationId xmlns:a16="http://schemas.microsoft.com/office/drawing/2014/main" id="{9A770A1C-8E35-4BA6-95FF-5B739C40F134}"/>
                </a:ext>
              </a:extLst>
            </p:cNvPr>
            <p:cNvSpPr/>
            <p:nvPr/>
          </p:nvSpPr>
          <p:spPr>
            <a:xfrm>
              <a:off x="4904268" y="3978442"/>
              <a:ext cx="4464321" cy="1842788"/>
            </a:xfrm>
            <a:prstGeom prst="roundRect">
              <a:avLst>
                <a:gd name="adj" fmla="val 144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6" name="TextBox 5">
            <a:extLst>
              <a:ext uri="{FF2B5EF4-FFF2-40B4-BE49-F238E27FC236}">
                <a16:creationId xmlns:a16="http://schemas.microsoft.com/office/drawing/2014/main" id="{21ED5698-B24A-4739-9A17-C7C42D6AAE47}"/>
              </a:ext>
            </a:extLst>
          </p:cNvPr>
          <p:cNvSpPr txBox="1"/>
          <p:nvPr/>
        </p:nvSpPr>
        <p:spPr>
          <a:xfrm>
            <a:off x="883372" y="811659"/>
            <a:ext cx="4665463" cy="1323439"/>
          </a:xfrm>
          <a:prstGeom prst="rect">
            <a:avLst/>
          </a:prstGeom>
          <a:noFill/>
        </p:spPr>
        <p:txBody>
          <a:bodyPr wrap="square" rtlCol="0">
            <a:spAutoFit/>
          </a:bodyPr>
          <a:lstStyle/>
          <a:p>
            <a:r>
              <a:rPr lang="en-US" sz="4000" b="1" dirty="0" err="1">
                <a:solidFill>
                  <a:schemeClr val="accent2">
                    <a:lumMod val="75000"/>
                  </a:schemeClr>
                </a:solidFill>
                <a:latin typeface="Arial" panose="020B0604020202020204" pitchFamily="34" charset="0"/>
                <a:cs typeface="Arial" panose="020B0604020202020204" pitchFamily="34" charset="0"/>
              </a:rPr>
              <a:t>Quyền</a:t>
            </a:r>
            <a:r>
              <a:rPr lang="en-US" sz="4000" b="1" dirty="0">
                <a:solidFill>
                  <a:schemeClr val="accent2">
                    <a:lumMod val="75000"/>
                  </a:schemeClr>
                </a:solidFill>
                <a:latin typeface="Arial" panose="020B0604020202020204" pitchFamily="34" charset="0"/>
                <a:cs typeface="Arial" panose="020B0604020202020204" pitchFamily="34" charset="0"/>
              </a:rPr>
              <a:t> </a:t>
            </a:r>
            <a:r>
              <a:rPr lang="en-US" sz="4000" b="1" dirty="0" err="1">
                <a:solidFill>
                  <a:schemeClr val="accent2">
                    <a:lumMod val="75000"/>
                  </a:schemeClr>
                </a:solidFill>
                <a:latin typeface="Arial" panose="020B0604020202020204" pitchFamily="34" charset="0"/>
                <a:cs typeface="Arial" panose="020B0604020202020204" pitchFamily="34" charset="0"/>
              </a:rPr>
              <a:t>sử</a:t>
            </a:r>
            <a:r>
              <a:rPr lang="en-US" sz="4000" b="1" dirty="0">
                <a:solidFill>
                  <a:schemeClr val="accent2">
                    <a:lumMod val="75000"/>
                  </a:schemeClr>
                </a:solidFill>
                <a:latin typeface="Arial" panose="020B0604020202020204" pitchFamily="34" charset="0"/>
                <a:cs typeface="Arial" panose="020B0604020202020204" pitchFamily="34" charset="0"/>
              </a:rPr>
              <a:t> </a:t>
            </a:r>
            <a:r>
              <a:rPr lang="en-US" sz="4000" b="1" dirty="0" err="1">
                <a:solidFill>
                  <a:schemeClr val="accent2">
                    <a:lumMod val="75000"/>
                  </a:schemeClr>
                </a:solidFill>
                <a:latin typeface="Arial" panose="020B0604020202020204" pitchFamily="34" charset="0"/>
                <a:cs typeface="Arial" panose="020B0604020202020204" pitchFamily="34" charset="0"/>
              </a:rPr>
              <a:t>dụng</a:t>
            </a:r>
            <a:r>
              <a:rPr lang="en-US" sz="4000" b="1" dirty="0">
                <a:solidFill>
                  <a:schemeClr val="accent2">
                    <a:lumMod val="75000"/>
                  </a:schemeClr>
                </a:solidFill>
                <a:latin typeface="Arial" panose="020B0604020202020204" pitchFamily="34" charset="0"/>
                <a:cs typeface="Arial" panose="020B0604020202020204" pitchFamily="34" charset="0"/>
              </a:rPr>
              <a:t> </a:t>
            </a:r>
            <a:r>
              <a:rPr lang="en-US" sz="4000" b="1" dirty="0" err="1">
                <a:solidFill>
                  <a:schemeClr val="accent2">
                    <a:lumMod val="75000"/>
                  </a:schemeClr>
                </a:solidFill>
                <a:latin typeface="Arial" panose="020B0604020202020204" pitchFamily="34" charset="0"/>
                <a:cs typeface="Arial" panose="020B0604020202020204" pitchFamily="34" charset="0"/>
              </a:rPr>
              <a:t>hợp</a:t>
            </a:r>
            <a:r>
              <a:rPr lang="en-US" sz="4000" b="1" dirty="0">
                <a:solidFill>
                  <a:schemeClr val="accent2">
                    <a:lumMod val="75000"/>
                  </a:schemeClr>
                </a:solidFill>
                <a:latin typeface="Arial" panose="020B0604020202020204" pitchFamily="34" charset="0"/>
                <a:cs typeface="Arial" panose="020B0604020202020204" pitchFamily="34" charset="0"/>
              </a:rPr>
              <a:t> </a:t>
            </a:r>
            <a:r>
              <a:rPr lang="en-US" sz="4000" b="1" dirty="0" err="1">
                <a:solidFill>
                  <a:schemeClr val="accent2">
                    <a:lumMod val="75000"/>
                  </a:schemeClr>
                </a:solidFill>
                <a:latin typeface="Arial" panose="020B0604020202020204" pitchFamily="34" charset="0"/>
                <a:cs typeface="Arial" panose="020B0604020202020204" pitchFamily="34" charset="0"/>
              </a:rPr>
              <a:t>pháp</a:t>
            </a:r>
            <a:endParaRPr lang="vi-VN" sz="4000" b="1" dirty="0">
              <a:solidFill>
                <a:schemeClr val="accent2">
                  <a:lumMod val="75000"/>
                </a:schemeClr>
              </a:solidFill>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7BFD5A3A-569C-4090-AAC7-9F805ABF9F0B}"/>
              </a:ext>
            </a:extLst>
          </p:cNvPr>
          <p:cNvSpPr/>
          <p:nvPr/>
        </p:nvSpPr>
        <p:spPr>
          <a:xfrm>
            <a:off x="284320" y="8327735"/>
            <a:ext cx="4831196" cy="3694506"/>
          </a:xfrm>
          <a:prstGeom prst="roundRect">
            <a:avLst>
              <a:gd name="adj" fmla="val 1255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C0CA5906-7279-E1C6-02C2-CC93137B2E08}"/>
              </a:ext>
            </a:extLst>
          </p:cNvPr>
          <p:cNvSpPr txBox="1"/>
          <p:nvPr/>
        </p:nvSpPr>
        <p:spPr>
          <a:xfrm>
            <a:off x="5795621" y="1701477"/>
            <a:ext cx="5692169" cy="4154984"/>
          </a:xfrm>
          <a:prstGeom prst="rect">
            <a:avLst/>
          </a:prstGeom>
          <a:noFill/>
        </p:spPr>
        <p:txBody>
          <a:bodyPr wrap="square">
            <a:spAutoFit/>
          </a:bodyPr>
          <a:lstStyle/>
          <a:p>
            <a:r>
              <a:rPr lang="vi-VN" sz="2400" dirty="0"/>
              <a:t>Có nên đăng ký tên miền, thiết kế và duy trì website hay không? </a:t>
            </a:r>
            <a:endParaRPr lang="en-US" sz="2400" dirty="0"/>
          </a:p>
          <a:p>
            <a:r>
              <a:rPr lang="vi-VN" sz="2400" dirty="0"/>
              <a:t>● Nếu có, đăng ký tên miền với tên thế nào, thể loại gì, theo hệ thống của Việt Nam hay theo các hệ thống tên miền bên ngoài </a:t>
            </a:r>
            <a:endParaRPr lang="en-US" sz="2400" dirty="0"/>
          </a:p>
          <a:p>
            <a:r>
              <a:rPr lang="vi-VN" sz="2400" dirty="0"/>
              <a:t>● Có tự Host website của mình không? ● Để phục vụ website, có các phương án dành cho? - Nhân sự - Kinh phí - Cơ chế tổ chức, hoạt động - Quy trình làm việc</a:t>
            </a:r>
            <a:endParaRPr lang="en-US" sz="2400" dirty="0">
              <a:solidFill>
                <a:schemeClr val="accent2">
                  <a:lumMod val="75000"/>
                </a:schemeClr>
              </a:solidFill>
            </a:endParaRPr>
          </a:p>
        </p:txBody>
      </p:sp>
      <p:sp>
        <p:nvSpPr>
          <p:cNvPr id="12" name="Oval 11">
            <a:extLst>
              <a:ext uri="{FF2B5EF4-FFF2-40B4-BE49-F238E27FC236}">
                <a16:creationId xmlns:a16="http://schemas.microsoft.com/office/drawing/2014/main" id="{CCFCDA81-6FE1-EF22-925F-55A89A010206}"/>
              </a:ext>
            </a:extLst>
          </p:cNvPr>
          <p:cNvSpPr/>
          <p:nvPr/>
        </p:nvSpPr>
        <p:spPr>
          <a:xfrm>
            <a:off x="133152" y="811659"/>
            <a:ext cx="610938" cy="603249"/>
          </a:xfrm>
          <a:prstGeom prst="ellipse">
            <a:avLst/>
          </a:prstGeom>
          <a:solidFill>
            <a:schemeClr val="accent2">
              <a:lumMod val="75000"/>
            </a:schemeClr>
          </a:solidFill>
          <a:ln w="1238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a:t>
            </a:r>
            <a:endParaRPr lang="vi-VN" sz="2800" b="1" dirty="0">
              <a:solidFill>
                <a:schemeClr val="bg1"/>
              </a:solidFill>
            </a:endParaRPr>
          </a:p>
        </p:txBody>
      </p:sp>
    </p:spTree>
    <p:extLst>
      <p:ext uri="{BB962C8B-B14F-4D97-AF65-F5344CB8AC3E}">
        <p14:creationId xmlns:p14="http://schemas.microsoft.com/office/powerpoint/2010/main" val="1303757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729A37C-7A41-4151-9760-F502122B288A}"/>
              </a:ext>
            </a:extLst>
          </p:cNvPr>
          <p:cNvSpPr/>
          <p:nvPr/>
        </p:nvSpPr>
        <p:spPr>
          <a:xfrm>
            <a:off x="5569550" y="240633"/>
            <a:ext cx="10902025" cy="6160168"/>
          </a:xfrm>
          <a:prstGeom prst="roundRect">
            <a:avLst>
              <a:gd name="adj" fmla="val 1130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22" name="Picture 21" descr="Icon&#10;&#10;Description automatically generated">
            <a:extLst>
              <a:ext uri="{FF2B5EF4-FFF2-40B4-BE49-F238E27FC236}">
                <a16:creationId xmlns:a16="http://schemas.microsoft.com/office/drawing/2014/main" id="{BA34A44D-3C87-4FF7-8BE2-E202239D8801}"/>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776925" y="468837"/>
            <a:ext cx="1081075" cy="1081075"/>
          </a:xfrm>
          <a:prstGeom prst="rect">
            <a:avLst/>
          </a:prstGeom>
        </p:spPr>
      </p:pic>
      <p:sp>
        <p:nvSpPr>
          <p:cNvPr id="4" name="TextBox 3">
            <a:extLst>
              <a:ext uri="{FF2B5EF4-FFF2-40B4-BE49-F238E27FC236}">
                <a16:creationId xmlns:a16="http://schemas.microsoft.com/office/drawing/2014/main" id="{7AF7DA10-C7E7-44C5-B491-721378CCFFD6}"/>
              </a:ext>
            </a:extLst>
          </p:cNvPr>
          <p:cNvSpPr txBox="1"/>
          <p:nvPr/>
        </p:nvSpPr>
        <p:spPr>
          <a:xfrm>
            <a:off x="7061036" y="598261"/>
            <a:ext cx="4849610" cy="769441"/>
          </a:xfrm>
          <a:prstGeom prst="rect">
            <a:avLst/>
          </a:prstGeom>
          <a:noFill/>
        </p:spPr>
        <p:txBody>
          <a:bodyPr wrap="square" rtlCol="0">
            <a:spAutoFit/>
          </a:bodyPr>
          <a:lstStyle/>
          <a:p>
            <a:r>
              <a:rPr lang="en-US" sz="4400" dirty="0">
                <a:solidFill>
                  <a:schemeClr val="accent2">
                    <a:lumMod val="75000"/>
                  </a:schemeClr>
                </a:solidFill>
                <a:cs typeface="Calibri" panose="020F0502020204030204" pitchFamily="34" charset="0"/>
              </a:rPr>
              <a:t>3. Đăng kí tên </a:t>
            </a:r>
            <a:r>
              <a:rPr lang="en-US" sz="4400" dirty="0" err="1">
                <a:solidFill>
                  <a:schemeClr val="accent2">
                    <a:lumMod val="75000"/>
                  </a:schemeClr>
                </a:solidFill>
                <a:cs typeface="Calibri" panose="020F0502020204030204" pitchFamily="34" charset="0"/>
              </a:rPr>
              <a:t>miền</a:t>
            </a:r>
            <a:endParaRPr lang="vi-VN" sz="4400" dirty="0">
              <a:solidFill>
                <a:schemeClr val="accent2">
                  <a:lumMod val="75000"/>
                </a:schemeClr>
              </a:solidFill>
              <a:cs typeface="Calibri" panose="020F0502020204030204" pitchFamily="34" charset="0"/>
            </a:endParaRPr>
          </a:p>
        </p:txBody>
      </p:sp>
      <p:sp>
        <p:nvSpPr>
          <p:cNvPr id="5" name="TextBox 4">
            <a:extLst>
              <a:ext uri="{FF2B5EF4-FFF2-40B4-BE49-F238E27FC236}">
                <a16:creationId xmlns:a16="http://schemas.microsoft.com/office/drawing/2014/main" id="{89FFED0E-E8AC-7B4F-99A7-69D42F8B15BC}"/>
              </a:ext>
            </a:extLst>
          </p:cNvPr>
          <p:cNvSpPr txBox="1"/>
          <p:nvPr/>
        </p:nvSpPr>
        <p:spPr>
          <a:xfrm>
            <a:off x="6648589" y="2261082"/>
            <a:ext cx="6188293" cy="3046988"/>
          </a:xfrm>
          <a:prstGeom prst="rect">
            <a:avLst/>
          </a:prstGeom>
          <a:noFill/>
        </p:spPr>
        <p:txBody>
          <a:bodyPr wrap="square" rtlCol="0">
            <a:spAutoFit/>
          </a:bodyPr>
          <a:lstStyle/>
          <a:p>
            <a:r>
              <a:rPr lang="vi-VN" sz="2400" dirty="0"/>
              <a:t>● Xác định tên</a:t>
            </a:r>
            <a:endParaRPr lang="en-US" sz="2400" dirty="0"/>
          </a:p>
          <a:p>
            <a:r>
              <a:rPr lang="vi-VN" sz="2400" dirty="0"/>
              <a:t> - Tên tiếng Việt</a:t>
            </a:r>
            <a:endParaRPr lang="en-US" sz="2400" dirty="0"/>
          </a:p>
          <a:p>
            <a:r>
              <a:rPr lang="vi-VN" sz="2400" dirty="0"/>
              <a:t> - Tên giao dịch tiếng Anh</a:t>
            </a:r>
            <a:endParaRPr lang="en-US" sz="2400" dirty="0"/>
          </a:p>
          <a:p>
            <a:r>
              <a:rPr lang="vi-VN" sz="2400" dirty="0"/>
              <a:t> - Tên viết tắt</a:t>
            </a:r>
            <a:endParaRPr lang="en-US" sz="2400" dirty="0"/>
          </a:p>
          <a:p>
            <a:r>
              <a:rPr lang="vi-VN" sz="2400" dirty="0"/>
              <a:t> ● Xác định nơi đăng ký</a:t>
            </a:r>
            <a:endParaRPr lang="en-US" sz="2400" dirty="0"/>
          </a:p>
          <a:p>
            <a:r>
              <a:rPr lang="vi-VN" sz="2400" dirty="0"/>
              <a:t> ● Đăng ký tên miền càng sớm càng tốt</a:t>
            </a:r>
            <a:endParaRPr lang="en-US" sz="2400" dirty="0"/>
          </a:p>
          <a:p>
            <a:r>
              <a:rPr lang="vi-VN" sz="2400" dirty="0"/>
              <a:t> - Thủ tục đơn giản, nhanh chóng</a:t>
            </a:r>
            <a:endParaRPr lang="en-US" sz="2400" dirty="0"/>
          </a:p>
          <a:p>
            <a:r>
              <a:rPr lang="vi-VN" sz="2400" dirty="0"/>
              <a:t> - Kinh phí rẻ </a:t>
            </a:r>
            <a:endParaRPr lang="vi-VN" sz="2400" dirty="0">
              <a:solidFill>
                <a:schemeClr val="accent2">
                  <a:lumMod val="75000"/>
                </a:schemeClr>
              </a:solidFill>
            </a:endParaRPr>
          </a:p>
        </p:txBody>
      </p:sp>
      <p:grpSp>
        <p:nvGrpSpPr>
          <p:cNvPr id="12" name="Group 11">
            <a:extLst>
              <a:ext uri="{FF2B5EF4-FFF2-40B4-BE49-F238E27FC236}">
                <a16:creationId xmlns:a16="http://schemas.microsoft.com/office/drawing/2014/main" id="{F8ECB441-925B-AE5F-0B99-40CB4B3AE87A}"/>
              </a:ext>
            </a:extLst>
          </p:cNvPr>
          <p:cNvGrpSpPr/>
          <p:nvPr/>
        </p:nvGrpSpPr>
        <p:grpSpPr>
          <a:xfrm>
            <a:off x="284320" y="1748589"/>
            <a:ext cx="4937679" cy="4331369"/>
            <a:chOff x="284320" y="1748589"/>
            <a:chExt cx="4937679" cy="4331369"/>
          </a:xfrm>
        </p:grpSpPr>
        <p:sp>
          <p:nvSpPr>
            <p:cNvPr id="2" name="Rectangle: Rounded Corners 1">
              <a:extLst>
                <a:ext uri="{FF2B5EF4-FFF2-40B4-BE49-F238E27FC236}">
                  <a16:creationId xmlns:a16="http://schemas.microsoft.com/office/drawing/2014/main" id="{7C8CEACE-8707-4CA4-B244-8DF1F3F7B136}"/>
                </a:ext>
              </a:extLst>
            </p:cNvPr>
            <p:cNvSpPr/>
            <p:nvPr/>
          </p:nvSpPr>
          <p:spPr>
            <a:xfrm>
              <a:off x="284320" y="1748589"/>
              <a:ext cx="4831196" cy="4331369"/>
            </a:xfrm>
            <a:prstGeom prst="roundRect">
              <a:avLst>
                <a:gd name="adj" fmla="val 1255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11" name="Picture 10">
              <a:extLst>
                <a:ext uri="{FF2B5EF4-FFF2-40B4-BE49-F238E27FC236}">
                  <a16:creationId xmlns:a16="http://schemas.microsoft.com/office/drawing/2014/main" id="{BDB9570B-9274-B3A2-43B7-693FF41F8A93}"/>
                </a:ext>
              </a:extLst>
            </p:cNvPr>
            <p:cNvPicPr>
              <a:picLocks noChangeAspect="1"/>
            </p:cNvPicPr>
            <p:nvPr/>
          </p:nvPicPr>
          <p:blipFill>
            <a:blip r:embed="rId4"/>
            <a:stretch>
              <a:fillRect/>
            </a:stretch>
          </p:blipFill>
          <p:spPr>
            <a:xfrm>
              <a:off x="284320" y="2005438"/>
              <a:ext cx="4937679" cy="3302632"/>
            </a:xfrm>
            <a:prstGeom prst="rect">
              <a:avLst/>
            </a:prstGeom>
          </p:spPr>
        </p:pic>
      </p:grpSp>
    </p:spTree>
    <p:extLst>
      <p:ext uri="{BB962C8B-B14F-4D97-AF65-F5344CB8AC3E}">
        <p14:creationId xmlns:p14="http://schemas.microsoft.com/office/powerpoint/2010/main" val="212597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3535898F-5995-42B4-AC3A-E821E60FF3D9}"/>
              </a:ext>
            </a:extLst>
          </p:cNvPr>
          <p:cNvSpPr/>
          <p:nvPr/>
        </p:nvSpPr>
        <p:spPr>
          <a:xfrm>
            <a:off x="-6047770" y="-7253082"/>
            <a:ext cx="24762685" cy="1957647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Oval 1">
            <a:extLst>
              <a:ext uri="{FF2B5EF4-FFF2-40B4-BE49-F238E27FC236}">
                <a16:creationId xmlns:a16="http://schemas.microsoft.com/office/drawing/2014/main" id="{AF28FC3E-0917-4F4F-B300-62D9C27720DB}"/>
              </a:ext>
            </a:extLst>
          </p:cNvPr>
          <p:cNvSpPr/>
          <p:nvPr/>
        </p:nvSpPr>
        <p:spPr>
          <a:xfrm>
            <a:off x="6007325" y="-2284170"/>
            <a:ext cx="11641973" cy="11426340"/>
          </a:xfrm>
          <a:custGeom>
            <a:avLst/>
            <a:gdLst>
              <a:gd name="connsiteX0" fmla="*/ 0 w 11488667"/>
              <a:gd name="connsiteY0" fmla="*/ 5640699 h 11281398"/>
              <a:gd name="connsiteX1" fmla="*/ 5744334 w 11488667"/>
              <a:gd name="connsiteY1" fmla="*/ 0 h 11281398"/>
              <a:gd name="connsiteX2" fmla="*/ 11488668 w 11488667"/>
              <a:gd name="connsiteY2" fmla="*/ 5640699 h 11281398"/>
              <a:gd name="connsiteX3" fmla="*/ 5744334 w 11488667"/>
              <a:gd name="connsiteY3" fmla="*/ 11281398 h 11281398"/>
              <a:gd name="connsiteX4" fmla="*/ 0 w 11488667"/>
              <a:gd name="connsiteY4" fmla="*/ 5640699 h 11281398"/>
              <a:gd name="connsiteX0" fmla="*/ 211491 w 11700159"/>
              <a:gd name="connsiteY0" fmla="*/ 5640699 h 11281398"/>
              <a:gd name="connsiteX1" fmla="*/ 5955825 w 11700159"/>
              <a:gd name="connsiteY1" fmla="*/ 0 h 11281398"/>
              <a:gd name="connsiteX2" fmla="*/ 11700159 w 11700159"/>
              <a:gd name="connsiteY2" fmla="*/ 5640699 h 11281398"/>
              <a:gd name="connsiteX3" fmla="*/ 5955825 w 11700159"/>
              <a:gd name="connsiteY3" fmla="*/ 11281398 h 11281398"/>
              <a:gd name="connsiteX4" fmla="*/ 211491 w 11700159"/>
              <a:gd name="connsiteY4" fmla="*/ 5640699 h 11281398"/>
              <a:gd name="connsiteX0" fmla="*/ 251009 w 11739677"/>
              <a:gd name="connsiteY0" fmla="*/ 5640699 h 11281398"/>
              <a:gd name="connsiteX1" fmla="*/ 5995343 w 11739677"/>
              <a:gd name="connsiteY1" fmla="*/ 0 h 11281398"/>
              <a:gd name="connsiteX2" fmla="*/ 11739677 w 11739677"/>
              <a:gd name="connsiteY2" fmla="*/ 5640699 h 11281398"/>
              <a:gd name="connsiteX3" fmla="*/ 5995343 w 11739677"/>
              <a:gd name="connsiteY3" fmla="*/ 11281398 h 11281398"/>
              <a:gd name="connsiteX4" fmla="*/ 251009 w 11739677"/>
              <a:gd name="connsiteY4" fmla="*/ 5640699 h 11281398"/>
              <a:gd name="connsiteX0" fmla="*/ 153305 w 11641973"/>
              <a:gd name="connsiteY0" fmla="*/ 5640699 h 11281398"/>
              <a:gd name="connsiteX1" fmla="*/ 5897639 w 11641973"/>
              <a:gd name="connsiteY1" fmla="*/ 0 h 11281398"/>
              <a:gd name="connsiteX2" fmla="*/ 11641973 w 11641973"/>
              <a:gd name="connsiteY2" fmla="*/ 5640699 h 11281398"/>
              <a:gd name="connsiteX3" fmla="*/ 5897639 w 11641973"/>
              <a:gd name="connsiteY3" fmla="*/ 11281398 h 11281398"/>
              <a:gd name="connsiteX4" fmla="*/ 153305 w 11641973"/>
              <a:gd name="connsiteY4" fmla="*/ 5640699 h 11281398"/>
              <a:gd name="connsiteX0" fmla="*/ 153305 w 11641973"/>
              <a:gd name="connsiteY0" fmla="*/ 5640699 h 11426340"/>
              <a:gd name="connsiteX1" fmla="*/ 5897639 w 11641973"/>
              <a:gd name="connsiteY1" fmla="*/ 0 h 11426340"/>
              <a:gd name="connsiteX2" fmla="*/ 11641973 w 11641973"/>
              <a:gd name="connsiteY2" fmla="*/ 5640699 h 11426340"/>
              <a:gd name="connsiteX3" fmla="*/ 5897639 w 11641973"/>
              <a:gd name="connsiteY3" fmla="*/ 11281398 h 11426340"/>
              <a:gd name="connsiteX4" fmla="*/ 153305 w 11641973"/>
              <a:gd name="connsiteY4" fmla="*/ 5640699 h 1142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1973" h="11426340">
                <a:moveTo>
                  <a:pt x="153305" y="5640699"/>
                </a:moveTo>
                <a:cubicBezTo>
                  <a:pt x="-780145" y="1630077"/>
                  <a:pt x="2725131" y="0"/>
                  <a:pt x="5897639" y="0"/>
                </a:cubicBezTo>
                <a:cubicBezTo>
                  <a:pt x="9070147" y="0"/>
                  <a:pt x="11641973" y="2525427"/>
                  <a:pt x="11641973" y="5640699"/>
                </a:cubicBezTo>
                <a:cubicBezTo>
                  <a:pt x="11641973" y="8755971"/>
                  <a:pt x="9451147" y="12176748"/>
                  <a:pt x="5897639" y="11281398"/>
                </a:cubicBezTo>
                <a:cubicBezTo>
                  <a:pt x="2344131" y="10386048"/>
                  <a:pt x="1086755" y="9651321"/>
                  <a:pt x="153305" y="564069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Oval 24">
            <a:extLst>
              <a:ext uri="{FF2B5EF4-FFF2-40B4-BE49-F238E27FC236}">
                <a16:creationId xmlns:a16="http://schemas.microsoft.com/office/drawing/2014/main" id="{5D559BAC-62E2-4503-9AA2-09F0D218F9FE}"/>
              </a:ext>
            </a:extLst>
          </p:cNvPr>
          <p:cNvSpPr/>
          <p:nvPr/>
        </p:nvSpPr>
        <p:spPr>
          <a:xfrm>
            <a:off x="-6098931" y="-986940"/>
            <a:ext cx="11619220" cy="11281488"/>
          </a:xfrm>
          <a:custGeom>
            <a:avLst/>
            <a:gdLst>
              <a:gd name="connsiteX0" fmla="*/ 0 w 11488667"/>
              <a:gd name="connsiteY0" fmla="*/ 5640699 h 11281398"/>
              <a:gd name="connsiteX1" fmla="*/ 5744334 w 11488667"/>
              <a:gd name="connsiteY1" fmla="*/ 0 h 11281398"/>
              <a:gd name="connsiteX2" fmla="*/ 11488668 w 11488667"/>
              <a:gd name="connsiteY2" fmla="*/ 5640699 h 11281398"/>
              <a:gd name="connsiteX3" fmla="*/ 5744334 w 11488667"/>
              <a:gd name="connsiteY3" fmla="*/ 11281398 h 11281398"/>
              <a:gd name="connsiteX4" fmla="*/ 0 w 11488667"/>
              <a:gd name="connsiteY4" fmla="*/ 5640699 h 11281398"/>
              <a:gd name="connsiteX0" fmla="*/ 0 w 11488668"/>
              <a:gd name="connsiteY0" fmla="*/ 5693058 h 11333757"/>
              <a:gd name="connsiteX1" fmla="*/ 5744334 w 11488668"/>
              <a:gd name="connsiteY1" fmla="*/ 52359 h 11333757"/>
              <a:gd name="connsiteX2" fmla="*/ 11488668 w 11488668"/>
              <a:gd name="connsiteY2" fmla="*/ 5693058 h 11333757"/>
              <a:gd name="connsiteX3" fmla="*/ 5744334 w 11488668"/>
              <a:gd name="connsiteY3" fmla="*/ 11333757 h 11333757"/>
              <a:gd name="connsiteX4" fmla="*/ 0 w 11488668"/>
              <a:gd name="connsiteY4" fmla="*/ 5693058 h 11333757"/>
              <a:gd name="connsiteX0" fmla="*/ 0 w 11488668"/>
              <a:gd name="connsiteY0" fmla="*/ 5766275 h 11406974"/>
              <a:gd name="connsiteX1" fmla="*/ 5744334 w 11488668"/>
              <a:gd name="connsiteY1" fmla="*/ 125576 h 11406974"/>
              <a:gd name="connsiteX2" fmla="*/ 11488668 w 11488668"/>
              <a:gd name="connsiteY2" fmla="*/ 5766275 h 11406974"/>
              <a:gd name="connsiteX3" fmla="*/ 5744334 w 11488668"/>
              <a:gd name="connsiteY3" fmla="*/ 11406974 h 11406974"/>
              <a:gd name="connsiteX4" fmla="*/ 0 w 11488668"/>
              <a:gd name="connsiteY4" fmla="*/ 5766275 h 11406974"/>
              <a:gd name="connsiteX0" fmla="*/ 0 w 11488668"/>
              <a:gd name="connsiteY0" fmla="*/ 5766275 h 11406974"/>
              <a:gd name="connsiteX1" fmla="*/ 5744334 w 11488668"/>
              <a:gd name="connsiteY1" fmla="*/ 125576 h 11406974"/>
              <a:gd name="connsiteX2" fmla="*/ 11488668 w 11488668"/>
              <a:gd name="connsiteY2" fmla="*/ 5766275 h 11406974"/>
              <a:gd name="connsiteX3" fmla="*/ 5744334 w 11488668"/>
              <a:gd name="connsiteY3" fmla="*/ 11406974 h 11406974"/>
              <a:gd name="connsiteX4" fmla="*/ 0 w 11488668"/>
              <a:gd name="connsiteY4" fmla="*/ 5766275 h 11406974"/>
              <a:gd name="connsiteX0" fmla="*/ 0 w 11488668"/>
              <a:gd name="connsiteY0" fmla="*/ 5766275 h 11406974"/>
              <a:gd name="connsiteX1" fmla="*/ 5744334 w 11488668"/>
              <a:gd name="connsiteY1" fmla="*/ 125576 h 11406974"/>
              <a:gd name="connsiteX2" fmla="*/ 11488668 w 11488668"/>
              <a:gd name="connsiteY2" fmla="*/ 5766275 h 11406974"/>
              <a:gd name="connsiteX3" fmla="*/ 5744334 w 11488668"/>
              <a:gd name="connsiteY3" fmla="*/ 11406974 h 11406974"/>
              <a:gd name="connsiteX4" fmla="*/ 0 w 11488668"/>
              <a:gd name="connsiteY4" fmla="*/ 5766275 h 11406974"/>
              <a:gd name="connsiteX0" fmla="*/ 0 w 11614792"/>
              <a:gd name="connsiteY0" fmla="*/ 5640732 h 11281465"/>
              <a:gd name="connsiteX1" fmla="*/ 5744334 w 11614792"/>
              <a:gd name="connsiteY1" fmla="*/ 33 h 11281465"/>
              <a:gd name="connsiteX2" fmla="*/ 11614792 w 11614792"/>
              <a:gd name="connsiteY2" fmla="*/ 5703794 h 11281465"/>
              <a:gd name="connsiteX3" fmla="*/ 5744334 w 11614792"/>
              <a:gd name="connsiteY3" fmla="*/ 11281431 h 11281465"/>
              <a:gd name="connsiteX4" fmla="*/ 0 w 11614792"/>
              <a:gd name="connsiteY4" fmla="*/ 5640732 h 11281465"/>
              <a:gd name="connsiteX0" fmla="*/ 0 w 11614792"/>
              <a:gd name="connsiteY0" fmla="*/ 5640732 h 11281468"/>
              <a:gd name="connsiteX1" fmla="*/ 5744334 w 11614792"/>
              <a:gd name="connsiteY1" fmla="*/ 33 h 11281468"/>
              <a:gd name="connsiteX2" fmla="*/ 11614792 w 11614792"/>
              <a:gd name="connsiteY2" fmla="*/ 5703794 h 11281468"/>
              <a:gd name="connsiteX3" fmla="*/ 5744334 w 11614792"/>
              <a:gd name="connsiteY3" fmla="*/ 11281431 h 11281468"/>
              <a:gd name="connsiteX4" fmla="*/ 0 w 11614792"/>
              <a:gd name="connsiteY4" fmla="*/ 5640732 h 11281468"/>
              <a:gd name="connsiteX0" fmla="*/ 0 w 11614792"/>
              <a:gd name="connsiteY0" fmla="*/ 5640732 h 11281471"/>
              <a:gd name="connsiteX1" fmla="*/ 5744334 w 11614792"/>
              <a:gd name="connsiteY1" fmla="*/ 33 h 11281471"/>
              <a:gd name="connsiteX2" fmla="*/ 11614792 w 11614792"/>
              <a:gd name="connsiteY2" fmla="*/ 5703794 h 11281471"/>
              <a:gd name="connsiteX3" fmla="*/ 5744334 w 11614792"/>
              <a:gd name="connsiteY3" fmla="*/ 11281431 h 11281471"/>
              <a:gd name="connsiteX4" fmla="*/ 0 w 11614792"/>
              <a:gd name="connsiteY4" fmla="*/ 5640732 h 11281471"/>
              <a:gd name="connsiteX0" fmla="*/ 0 w 11619220"/>
              <a:gd name="connsiteY0" fmla="*/ 5640732 h 11281475"/>
              <a:gd name="connsiteX1" fmla="*/ 5744334 w 11619220"/>
              <a:gd name="connsiteY1" fmla="*/ 33 h 11281475"/>
              <a:gd name="connsiteX2" fmla="*/ 11614792 w 11619220"/>
              <a:gd name="connsiteY2" fmla="*/ 5703794 h 11281475"/>
              <a:gd name="connsiteX3" fmla="*/ 5744334 w 11619220"/>
              <a:gd name="connsiteY3" fmla="*/ 11281431 h 11281475"/>
              <a:gd name="connsiteX4" fmla="*/ 0 w 11619220"/>
              <a:gd name="connsiteY4" fmla="*/ 5640732 h 11281475"/>
              <a:gd name="connsiteX0" fmla="*/ 0 w 11619220"/>
              <a:gd name="connsiteY0" fmla="*/ 5640732 h 11281482"/>
              <a:gd name="connsiteX1" fmla="*/ 5744334 w 11619220"/>
              <a:gd name="connsiteY1" fmla="*/ 33 h 11281482"/>
              <a:gd name="connsiteX2" fmla="*/ 11614792 w 11619220"/>
              <a:gd name="connsiteY2" fmla="*/ 5703794 h 11281482"/>
              <a:gd name="connsiteX3" fmla="*/ 5744334 w 11619220"/>
              <a:gd name="connsiteY3" fmla="*/ 11281431 h 11281482"/>
              <a:gd name="connsiteX4" fmla="*/ 0 w 11619220"/>
              <a:gd name="connsiteY4" fmla="*/ 5640732 h 11281482"/>
              <a:gd name="connsiteX0" fmla="*/ 0 w 11619220"/>
              <a:gd name="connsiteY0" fmla="*/ 5640732 h 11281488"/>
              <a:gd name="connsiteX1" fmla="*/ 5744334 w 11619220"/>
              <a:gd name="connsiteY1" fmla="*/ 33 h 11281488"/>
              <a:gd name="connsiteX2" fmla="*/ 11614792 w 11619220"/>
              <a:gd name="connsiteY2" fmla="*/ 5703794 h 11281488"/>
              <a:gd name="connsiteX3" fmla="*/ 5744334 w 11619220"/>
              <a:gd name="connsiteY3" fmla="*/ 11281431 h 11281488"/>
              <a:gd name="connsiteX4" fmla="*/ 0 w 11619220"/>
              <a:gd name="connsiteY4" fmla="*/ 5640732 h 11281488"/>
              <a:gd name="connsiteX0" fmla="*/ 0 w 11619220"/>
              <a:gd name="connsiteY0" fmla="*/ 5640732 h 11281488"/>
              <a:gd name="connsiteX1" fmla="*/ 5744334 w 11619220"/>
              <a:gd name="connsiteY1" fmla="*/ 33 h 11281488"/>
              <a:gd name="connsiteX2" fmla="*/ 11614792 w 11619220"/>
              <a:gd name="connsiteY2" fmla="*/ 5703794 h 11281488"/>
              <a:gd name="connsiteX3" fmla="*/ 5744334 w 11619220"/>
              <a:gd name="connsiteY3" fmla="*/ 11281431 h 11281488"/>
              <a:gd name="connsiteX4" fmla="*/ 0 w 11619220"/>
              <a:gd name="connsiteY4" fmla="*/ 5640732 h 1128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9220" h="11281488">
                <a:moveTo>
                  <a:pt x="0" y="5640732"/>
                </a:moveTo>
                <a:cubicBezTo>
                  <a:pt x="0" y="2525460"/>
                  <a:pt x="3808535" y="-10477"/>
                  <a:pt x="5744334" y="33"/>
                </a:cubicBezTo>
                <a:cubicBezTo>
                  <a:pt x="7680133" y="10543"/>
                  <a:pt x="11204888" y="2336273"/>
                  <a:pt x="11614792" y="5703794"/>
                </a:cubicBezTo>
                <a:cubicBezTo>
                  <a:pt x="11772448" y="9875354"/>
                  <a:pt x="7680133" y="11291941"/>
                  <a:pt x="5744334" y="11281431"/>
                </a:cubicBezTo>
                <a:cubicBezTo>
                  <a:pt x="3808535" y="11270921"/>
                  <a:pt x="0" y="8756004"/>
                  <a:pt x="0" y="5640732"/>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9E0B925F-DEB7-4AE3-BB0C-6F9310D88ABC}"/>
              </a:ext>
            </a:extLst>
          </p:cNvPr>
          <p:cNvSpPr txBox="1"/>
          <p:nvPr/>
        </p:nvSpPr>
        <p:spPr>
          <a:xfrm>
            <a:off x="1169691" y="994064"/>
            <a:ext cx="5304557" cy="830997"/>
          </a:xfrm>
          <a:prstGeom prst="rect">
            <a:avLst/>
          </a:prstGeom>
          <a:noFill/>
        </p:spPr>
        <p:txBody>
          <a:bodyPr wrap="square" rtlCol="0">
            <a:spAutoFit/>
          </a:bodyPr>
          <a:lstStyle/>
          <a:p>
            <a:r>
              <a:rPr lang="en-US" sz="4800" b="1" dirty="0">
                <a:solidFill>
                  <a:schemeClr val="accent6">
                    <a:lumMod val="75000"/>
                  </a:schemeClr>
                </a:solidFill>
                <a:latin typeface="Arial" panose="020B0604020202020204" pitchFamily="34" charset="0"/>
                <a:cs typeface="Arial" panose="020B0604020202020204" pitchFamily="34" charset="0"/>
              </a:rPr>
              <a:t>Hosting</a:t>
            </a:r>
          </a:p>
        </p:txBody>
      </p:sp>
      <p:sp>
        <p:nvSpPr>
          <p:cNvPr id="30" name="Oval 29">
            <a:extLst>
              <a:ext uri="{FF2B5EF4-FFF2-40B4-BE49-F238E27FC236}">
                <a16:creationId xmlns:a16="http://schemas.microsoft.com/office/drawing/2014/main" id="{1D5EF1B7-63D7-C2E4-8993-D1B4E27C43F5}"/>
              </a:ext>
            </a:extLst>
          </p:cNvPr>
          <p:cNvSpPr/>
          <p:nvPr/>
        </p:nvSpPr>
        <p:spPr>
          <a:xfrm>
            <a:off x="186339" y="970612"/>
            <a:ext cx="866121" cy="881634"/>
          </a:xfrm>
          <a:prstGeom prst="ellipse">
            <a:avLst/>
          </a:prstGeom>
          <a:solidFill>
            <a:schemeClr val="accent6">
              <a:lumMod val="75000"/>
            </a:schemeClr>
          </a:solidFill>
          <a:ln w="1238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4</a:t>
            </a:r>
            <a:endParaRPr lang="vi-VN" sz="2800" b="1" dirty="0">
              <a:solidFill>
                <a:schemeClr val="bg1"/>
              </a:solidFill>
            </a:endParaRPr>
          </a:p>
        </p:txBody>
      </p:sp>
      <p:sp>
        <p:nvSpPr>
          <p:cNvPr id="3" name="TextBox 2">
            <a:extLst>
              <a:ext uri="{FF2B5EF4-FFF2-40B4-BE49-F238E27FC236}">
                <a16:creationId xmlns:a16="http://schemas.microsoft.com/office/drawing/2014/main" id="{CF5BDF82-03BA-A335-1440-EAB17B69FBA7}"/>
              </a:ext>
            </a:extLst>
          </p:cNvPr>
          <p:cNvSpPr txBox="1"/>
          <p:nvPr/>
        </p:nvSpPr>
        <p:spPr>
          <a:xfrm>
            <a:off x="6307014" y="1200663"/>
            <a:ext cx="5698647" cy="1938992"/>
          </a:xfrm>
          <a:prstGeom prst="rect">
            <a:avLst/>
          </a:prstGeom>
          <a:noFill/>
        </p:spPr>
        <p:txBody>
          <a:bodyPr wrap="square" rtlCol="0">
            <a:spAutoFit/>
          </a:bodyPr>
          <a:lstStyle/>
          <a:p>
            <a:pPr algn="just"/>
            <a:r>
              <a:rPr lang="vi-VN" sz="2400" dirty="0"/>
              <a:t>● Xác định dung lượng thực tế của website, khả năng sẽ mở rộng</a:t>
            </a:r>
            <a:endParaRPr lang="en-US" sz="2400" dirty="0"/>
          </a:p>
          <a:p>
            <a:pPr algn="just"/>
            <a:r>
              <a:rPr lang="vi-VN" sz="2400" dirty="0"/>
              <a:t> ● Xác định băng thông, các dịch vụ đảm bảo an toàn, an ninh, backup dữ liệu…</a:t>
            </a:r>
            <a:endParaRPr lang="vi-VN" sz="2400" dirty="0">
              <a:solidFill>
                <a:schemeClr val="accent6">
                  <a:lumMod val="20000"/>
                  <a:lumOff val="8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A1CB957-CDDC-63BD-FDA5-FA1B2AA422E0}"/>
              </a:ext>
            </a:extLst>
          </p:cNvPr>
          <p:cNvSpPr txBox="1"/>
          <p:nvPr/>
        </p:nvSpPr>
        <p:spPr>
          <a:xfrm>
            <a:off x="0" y="3154895"/>
            <a:ext cx="4952051" cy="3785652"/>
          </a:xfrm>
          <a:prstGeom prst="rect">
            <a:avLst/>
          </a:prstGeom>
          <a:noFill/>
        </p:spPr>
        <p:txBody>
          <a:bodyPr wrap="square" rtlCol="0">
            <a:spAutoFit/>
          </a:bodyPr>
          <a:lstStyle/>
          <a:p>
            <a:pPr algn="just"/>
            <a:r>
              <a:rPr lang="vi-VN" sz="2400" dirty="0"/>
              <a:t>● Xác định môi trường vận hành của website </a:t>
            </a:r>
            <a:endParaRPr lang="en-US" sz="2400" dirty="0"/>
          </a:p>
          <a:p>
            <a:pPr marL="342900" indent="-342900" algn="just">
              <a:buFontTx/>
              <a:buChar char="-"/>
            </a:pPr>
            <a:r>
              <a:rPr lang="vi-VN" sz="2400" dirty="0"/>
              <a:t>Máy chủ Windows </a:t>
            </a:r>
            <a:endParaRPr lang="en-US" sz="2400" dirty="0"/>
          </a:p>
          <a:p>
            <a:pPr algn="just"/>
            <a:r>
              <a:rPr lang="en-US" sz="2400" dirty="0"/>
              <a:t>   </a:t>
            </a:r>
            <a:r>
              <a:rPr lang="vi-VN" sz="2400" dirty="0"/>
              <a:t>+ Support ASP, PHP…, SQL Server, MySQL…</a:t>
            </a:r>
            <a:endParaRPr lang="en-US" sz="2400" dirty="0"/>
          </a:p>
          <a:p>
            <a:pPr algn="just"/>
            <a:r>
              <a:rPr lang="en-US" sz="2400" dirty="0"/>
              <a:t> </a:t>
            </a:r>
            <a:r>
              <a:rPr lang="vi-VN" sz="2400" dirty="0"/>
              <a:t> + Đắt hơn máy chủ Linux - Máy chủ Linux</a:t>
            </a:r>
            <a:endParaRPr lang="en-US" sz="2400" dirty="0"/>
          </a:p>
          <a:p>
            <a:pPr algn="just"/>
            <a:r>
              <a:rPr lang="en-US" sz="2400" dirty="0"/>
              <a:t>  </a:t>
            </a:r>
            <a:r>
              <a:rPr lang="vi-VN" sz="2400" dirty="0"/>
              <a:t> + Support PHP, JSP…, MySQL… </a:t>
            </a:r>
            <a:endParaRPr lang="en-US" sz="2400" dirty="0"/>
          </a:p>
          <a:p>
            <a:pPr algn="just"/>
            <a:r>
              <a:rPr lang="en-US" sz="2400" dirty="0"/>
              <a:t>   </a:t>
            </a:r>
            <a:r>
              <a:rPr lang="vi-VN" sz="2400" dirty="0"/>
              <a:t>+ Rẻ hơn máy chủ Windows</a:t>
            </a:r>
            <a:endParaRPr lang="vi-VN" sz="2400" dirty="0">
              <a:solidFill>
                <a:schemeClr val="accent5">
                  <a:lumMod val="50000"/>
                </a:schemeClr>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A6C2A19-5CBF-8048-1939-93A1B8DCDD07}"/>
              </a:ext>
            </a:extLst>
          </p:cNvPr>
          <p:cNvPicPr>
            <a:picLocks noChangeAspect="1"/>
          </p:cNvPicPr>
          <p:nvPr/>
        </p:nvPicPr>
        <p:blipFill>
          <a:blip r:embed="rId2"/>
          <a:stretch>
            <a:fillRect/>
          </a:stretch>
        </p:blipFill>
        <p:spPr>
          <a:xfrm>
            <a:off x="6021602" y="3216593"/>
            <a:ext cx="6096000" cy="3219450"/>
          </a:xfrm>
          <a:prstGeom prst="rect">
            <a:avLst/>
          </a:prstGeom>
        </p:spPr>
      </p:pic>
    </p:spTree>
    <p:extLst>
      <p:ext uri="{BB962C8B-B14F-4D97-AF65-F5344CB8AC3E}">
        <p14:creationId xmlns:p14="http://schemas.microsoft.com/office/powerpoint/2010/main" val="224353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FC9ABACE-A469-4A78-B36B-DDFF7E037496}"/>
              </a:ext>
            </a:extLst>
          </p:cNvPr>
          <p:cNvSpPr/>
          <p:nvPr/>
        </p:nvSpPr>
        <p:spPr>
          <a:xfrm>
            <a:off x="-1185770" y="3283221"/>
            <a:ext cx="15642198" cy="108095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Oval 1">
            <a:extLst>
              <a:ext uri="{FF2B5EF4-FFF2-40B4-BE49-F238E27FC236}">
                <a16:creationId xmlns:a16="http://schemas.microsoft.com/office/drawing/2014/main" id="{AF28FC3E-0917-4F4F-B300-62D9C27720DB}"/>
              </a:ext>
            </a:extLst>
          </p:cNvPr>
          <p:cNvSpPr/>
          <p:nvPr/>
        </p:nvSpPr>
        <p:spPr>
          <a:xfrm>
            <a:off x="14657421" y="-2925906"/>
            <a:ext cx="11641973" cy="11426340"/>
          </a:xfrm>
          <a:custGeom>
            <a:avLst/>
            <a:gdLst>
              <a:gd name="connsiteX0" fmla="*/ 0 w 11488667"/>
              <a:gd name="connsiteY0" fmla="*/ 5640699 h 11281398"/>
              <a:gd name="connsiteX1" fmla="*/ 5744334 w 11488667"/>
              <a:gd name="connsiteY1" fmla="*/ 0 h 11281398"/>
              <a:gd name="connsiteX2" fmla="*/ 11488668 w 11488667"/>
              <a:gd name="connsiteY2" fmla="*/ 5640699 h 11281398"/>
              <a:gd name="connsiteX3" fmla="*/ 5744334 w 11488667"/>
              <a:gd name="connsiteY3" fmla="*/ 11281398 h 11281398"/>
              <a:gd name="connsiteX4" fmla="*/ 0 w 11488667"/>
              <a:gd name="connsiteY4" fmla="*/ 5640699 h 11281398"/>
              <a:gd name="connsiteX0" fmla="*/ 211491 w 11700159"/>
              <a:gd name="connsiteY0" fmla="*/ 5640699 h 11281398"/>
              <a:gd name="connsiteX1" fmla="*/ 5955825 w 11700159"/>
              <a:gd name="connsiteY1" fmla="*/ 0 h 11281398"/>
              <a:gd name="connsiteX2" fmla="*/ 11700159 w 11700159"/>
              <a:gd name="connsiteY2" fmla="*/ 5640699 h 11281398"/>
              <a:gd name="connsiteX3" fmla="*/ 5955825 w 11700159"/>
              <a:gd name="connsiteY3" fmla="*/ 11281398 h 11281398"/>
              <a:gd name="connsiteX4" fmla="*/ 211491 w 11700159"/>
              <a:gd name="connsiteY4" fmla="*/ 5640699 h 11281398"/>
              <a:gd name="connsiteX0" fmla="*/ 251009 w 11739677"/>
              <a:gd name="connsiteY0" fmla="*/ 5640699 h 11281398"/>
              <a:gd name="connsiteX1" fmla="*/ 5995343 w 11739677"/>
              <a:gd name="connsiteY1" fmla="*/ 0 h 11281398"/>
              <a:gd name="connsiteX2" fmla="*/ 11739677 w 11739677"/>
              <a:gd name="connsiteY2" fmla="*/ 5640699 h 11281398"/>
              <a:gd name="connsiteX3" fmla="*/ 5995343 w 11739677"/>
              <a:gd name="connsiteY3" fmla="*/ 11281398 h 11281398"/>
              <a:gd name="connsiteX4" fmla="*/ 251009 w 11739677"/>
              <a:gd name="connsiteY4" fmla="*/ 5640699 h 11281398"/>
              <a:gd name="connsiteX0" fmla="*/ 153305 w 11641973"/>
              <a:gd name="connsiteY0" fmla="*/ 5640699 h 11281398"/>
              <a:gd name="connsiteX1" fmla="*/ 5897639 w 11641973"/>
              <a:gd name="connsiteY1" fmla="*/ 0 h 11281398"/>
              <a:gd name="connsiteX2" fmla="*/ 11641973 w 11641973"/>
              <a:gd name="connsiteY2" fmla="*/ 5640699 h 11281398"/>
              <a:gd name="connsiteX3" fmla="*/ 5897639 w 11641973"/>
              <a:gd name="connsiteY3" fmla="*/ 11281398 h 11281398"/>
              <a:gd name="connsiteX4" fmla="*/ 153305 w 11641973"/>
              <a:gd name="connsiteY4" fmla="*/ 5640699 h 11281398"/>
              <a:gd name="connsiteX0" fmla="*/ 153305 w 11641973"/>
              <a:gd name="connsiteY0" fmla="*/ 5640699 h 11426340"/>
              <a:gd name="connsiteX1" fmla="*/ 5897639 w 11641973"/>
              <a:gd name="connsiteY1" fmla="*/ 0 h 11426340"/>
              <a:gd name="connsiteX2" fmla="*/ 11641973 w 11641973"/>
              <a:gd name="connsiteY2" fmla="*/ 5640699 h 11426340"/>
              <a:gd name="connsiteX3" fmla="*/ 5897639 w 11641973"/>
              <a:gd name="connsiteY3" fmla="*/ 11281398 h 11426340"/>
              <a:gd name="connsiteX4" fmla="*/ 153305 w 11641973"/>
              <a:gd name="connsiteY4" fmla="*/ 5640699 h 1142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1973" h="11426340">
                <a:moveTo>
                  <a:pt x="153305" y="5640699"/>
                </a:moveTo>
                <a:cubicBezTo>
                  <a:pt x="-780145" y="1630077"/>
                  <a:pt x="2725131" y="0"/>
                  <a:pt x="5897639" y="0"/>
                </a:cubicBezTo>
                <a:cubicBezTo>
                  <a:pt x="9070147" y="0"/>
                  <a:pt x="11641973" y="2525427"/>
                  <a:pt x="11641973" y="5640699"/>
                </a:cubicBezTo>
                <a:cubicBezTo>
                  <a:pt x="11641973" y="8755971"/>
                  <a:pt x="9451147" y="12176748"/>
                  <a:pt x="5897639" y="11281398"/>
                </a:cubicBezTo>
                <a:cubicBezTo>
                  <a:pt x="2344131" y="10386048"/>
                  <a:pt x="1086755" y="9651321"/>
                  <a:pt x="153305" y="5640699"/>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Oval 24">
            <a:extLst>
              <a:ext uri="{FF2B5EF4-FFF2-40B4-BE49-F238E27FC236}">
                <a16:creationId xmlns:a16="http://schemas.microsoft.com/office/drawing/2014/main" id="{5D559BAC-62E2-4503-9AA2-09F0D218F9FE}"/>
              </a:ext>
            </a:extLst>
          </p:cNvPr>
          <p:cNvSpPr/>
          <p:nvPr/>
        </p:nvSpPr>
        <p:spPr>
          <a:xfrm>
            <a:off x="-14153473" y="-969826"/>
            <a:ext cx="11619220" cy="11281488"/>
          </a:xfrm>
          <a:custGeom>
            <a:avLst/>
            <a:gdLst>
              <a:gd name="connsiteX0" fmla="*/ 0 w 11488667"/>
              <a:gd name="connsiteY0" fmla="*/ 5640699 h 11281398"/>
              <a:gd name="connsiteX1" fmla="*/ 5744334 w 11488667"/>
              <a:gd name="connsiteY1" fmla="*/ 0 h 11281398"/>
              <a:gd name="connsiteX2" fmla="*/ 11488668 w 11488667"/>
              <a:gd name="connsiteY2" fmla="*/ 5640699 h 11281398"/>
              <a:gd name="connsiteX3" fmla="*/ 5744334 w 11488667"/>
              <a:gd name="connsiteY3" fmla="*/ 11281398 h 11281398"/>
              <a:gd name="connsiteX4" fmla="*/ 0 w 11488667"/>
              <a:gd name="connsiteY4" fmla="*/ 5640699 h 11281398"/>
              <a:gd name="connsiteX0" fmla="*/ 0 w 11488668"/>
              <a:gd name="connsiteY0" fmla="*/ 5693058 h 11333757"/>
              <a:gd name="connsiteX1" fmla="*/ 5744334 w 11488668"/>
              <a:gd name="connsiteY1" fmla="*/ 52359 h 11333757"/>
              <a:gd name="connsiteX2" fmla="*/ 11488668 w 11488668"/>
              <a:gd name="connsiteY2" fmla="*/ 5693058 h 11333757"/>
              <a:gd name="connsiteX3" fmla="*/ 5744334 w 11488668"/>
              <a:gd name="connsiteY3" fmla="*/ 11333757 h 11333757"/>
              <a:gd name="connsiteX4" fmla="*/ 0 w 11488668"/>
              <a:gd name="connsiteY4" fmla="*/ 5693058 h 11333757"/>
              <a:gd name="connsiteX0" fmla="*/ 0 w 11488668"/>
              <a:gd name="connsiteY0" fmla="*/ 5766275 h 11406974"/>
              <a:gd name="connsiteX1" fmla="*/ 5744334 w 11488668"/>
              <a:gd name="connsiteY1" fmla="*/ 125576 h 11406974"/>
              <a:gd name="connsiteX2" fmla="*/ 11488668 w 11488668"/>
              <a:gd name="connsiteY2" fmla="*/ 5766275 h 11406974"/>
              <a:gd name="connsiteX3" fmla="*/ 5744334 w 11488668"/>
              <a:gd name="connsiteY3" fmla="*/ 11406974 h 11406974"/>
              <a:gd name="connsiteX4" fmla="*/ 0 w 11488668"/>
              <a:gd name="connsiteY4" fmla="*/ 5766275 h 11406974"/>
              <a:gd name="connsiteX0" fmla="*/ 0 w 11488668"/>
              <a:gd name="connsiteY0" fmla="*/ 5766275 h 11406974"/>
              <a:gd name="connsiteX1" fmla="*/ 5744334 w 11488668"/>
              <a:gd name="connsiteY1" fmla="*/ 125576 h 11406974"/>
              <a:gd name="connsiteX2" fmla="*/ 11488668 w 11488668"/>
              <a:gd name="connsiteY2" fmla="*/ 5766275 h 11406974"/>
              <a:gd name="connsiteX3" fmla="*/ 5744334 w 11488668"/>
              <a:gd name="connsiteY3" fmla="*/ 11406974 h 11406974"/>
              <a:gd name="connsiteX4" fmla="*/ 0 w 11488668"/>
              <a:gd name="connsiteY4" fmla="*/ 5766275 h 11406974"/>
              <a:gd name="connsiteX0" fmla="*/ 0 w 11488668"/>
              <a:gd name="connsiteY0" fmla="*/ 5766275 h 11406974"/>
              <a:gd name="connsiteX1" fmla="*/ 5744334 w 11488668"/>
              <a:gd name="connsiteY1" fmla="*/ 125576 h 11406974"/>
              <a:gd name="connsiteX2" fmla="*/ 11488668 w 11488668"/>
              <a:gd name="connsiteY2" fmla="*/ 5766275 h 11406974"/>
              <a:gd name="connsiteX3" fmla="*/ 5744334 w 11488668"/>
              <a:gd name="connsiteY3" fmla="*/ 11406974 h 11406974"/>
              <a:gd name="connsiteX4" fmla="*/ 0 w 11488668"/>
              <a:gd name="connsiteY4" fmla="*/ 5766275 h 11406974"/>
              <a:gd name="connsiteX0" fmla="*/ 0 w 11614792"/>
              <a:gd name="connsiteY0" fmla="*/ 5640732 h 11281465"/>
              <a:gd name="connsiteX1" fmla="*/ 5744334 w 11614792"/>
              <a:gd name="connsiteY1" fmla="*/ 33 h 11281465"/>
              <a:gd name="connsiteX2" fmla="*/ 11614792 w 11614792"/>
              <a:gd name="connsiteY2" fmla="*/ 5703794 h 11281465"/>
              <a:gd name="connsiteX3" fmla="*/ 5744334 w 11614792"/>
              <a:gd name="connsiteY3" fmla="*/ 11281431 h 11281465"/>
              <a:gd name="connsiteX4" fmla="*/ 0 w 11614792"/>
              <a:gd name="connsiteY4" fmla="*/ 5640732 h 11281465"/>
              <a:gd name="connsiteX0" fmla="*/ 0 w 11614792"/>
              <a:gd name="connsiteY0" fmla="*/ 5640732 h 11281468"/>
              <a:gd name="connsiteX1" fmla="*/ 5744334 w 11614792"/>
              <a:gd name="connsiteY1" fmla="*/ 33 h 11281468"/>
              <a:gd name="connsiteX2" fmla="*/ 11614792 w 11614792"/>
              <a:gd name="connsiteY2" fmla="*/ 5703794 h 11281468"/>
              <a:gd name="connsiteX3" fmla="*/ 5744334 w 11614792"/>
              <a:gd name="connsiteY3" fmla="*/ 11281431 h 11281468"/>
              <a:gd name="connsiteX4" fmla="*/ 0 w 11614792"/>
              <a:gd name="connsiteY4" fmla="*/ 5640732 h 11281468"/>
              <a:gd name="connsiteX0" fmla="*/ 0 w 11614792"/>
              <a:gd name="connsiteY0" fmla="*/ 5640732 h 11281471"/>
              <a:gd name="connsiteX1" fmla="*/ 5744334 w 11614792"/>
              <a:gd name="connsiteY1" fmla="*/ 33 h 11281471"/>
              <a:gd name="connsiteX2" fmla="*/ 11614792 w 11614792"/>
              <a:gd name="connsiteY2" fmla="*/ 5703794 h 11281471"/>
              <a:gd name="connsiteX3" fmla="*/ 5744334 w 11614792"/>
              <a:gd name="connsiteY3" fmla="*/ 11281431 h 11281471"/>
              <a:gd name="connsiteX4" fmla="*/ 0 w 11614792"/>
              <a:gd name="connsiteY4" fmla="*/ 5640732 h 11281471"/>
              <a:gd name="connsiteX0" fmla="*/ 0 w 11619220"/>
              <a:gd name="connsiteY0" fmla="*/ 5640732 h 11281475"/>
              <a:gd name="connsiteX1" fmla="*/ 5744334 w 11619220"/>
              <a:gd name="connsiteY1" fmla="*/ 33 h 11281475"/>
              <a:gd name="connsiteX2" fmla="*/ 11614792 w 11619220"/>
              <a:gd name="connsiteY2" fmla="*/ 5703794 h 11281475"/>
              <a:gd name="connsiteX3" fmla="*/ 5744334 w 11619220"/>
              <a:gd name="connsiteY3" fmla="*/ 11281431 h 11281475"/>
              <a:gd name="connsiteX4" fmla="*/ 0 w 11619220"/>
              <a:gd name="connsiteY4" fmla="*/ 5640732 h 11281475"/>
              <a:gd name="connsiteX0" fmla="*/ 0 w 11619220"/>
              <a:gd name="connsiteY0" fmla="*/ 5640732 h 11281482"/>
              <a:gd name="connsiteX1" fmla="*/ 5744334 w 11619220"/>
              <a:gd name="connsiteY1" fmla="*/ 33 h 11281482"/>
              <a:gd name="connsiteX2" fmla="*/ 11614792 w 11619220"/>
              <a:gd name="connsiteY2" fmla="*/ 5703794 h 11281482"/>
              <a:gd name="connsiteX3" fmla="*/ 5744334 w 11619220"/>
              <a:gd name="connsiteY3" fmla="*/ 11281431 h 11281482"/>
              <a:gd name="connsiteX4" fmla="*/ 0 w 11619220"/>
              <a:gd name="connsiteY4" fmla="*/ 5640732 h 11281482"/>
              <a:gd name="connsiteX0" fmla="*/ 0 w 11619220"/>
              <a:gd name="connsiteY0" fmla="*/ 5640732 h 11281488"/>
              <a:gd name="connsiteX1" fmla="*/ 5744334 w 11619220"/>
              <a:gd name="connsiteY1" fmla="*/ 33 h 11281488"/>
              <a:gd name="connsiteX2" fmla="*/ 11614792 w 11619220"/>
              <a:gd name="connsiteY2" fmla="*/ 5703794 h 11281488"/>
              <a:gd name="connsiteX3" fmla="*/ 5744334 w 11619220"/>
              <a:gd name="connsiteY3" fmla="*/ 11281431 h 11281488"/>
              <a:gd name="connsiteX4" fmla="*/ 0 w 11619220"/>
              <a:gd name="connsiteY4" fmla="*/ 5640732 h 11281488"/>
              <a:gd name="connsiteX0" fmla="*/ 0 w 11619220"/>
              <a:gd name="connsiteY0" fmla="*/ 5640732 h 11281488"/>
              <a:gd name="connsiteX1" fmla="*/ 5744334 w 11619220"/>
              <a:gd name="connsiteY1" fmla="*/ 33 h 11281488"/>
              <a:gd name="connsiteX2" fmla="*/ 11614792 w 11619220"/>
              <a:gd name="connsiteY2" fmla="*/ 5703794 h 11281488"/>
              <a:gd name="connsiteX3" fmla="*/ 5744334 w 11619220"/>
              <a:gd name="connsiteY3" fmla="*/ 11281431 h 11281488"/>
              <a:gd name="connsiteX4" fmla="*/ 0 w 11619220"/>
              <a:gd name="connsiteY4" fmla="*/ 5640732 h 1128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9220" h="11281488">
                <a:moveTo>
                  <a:pt x="0" y="5640732"/>
                </a:moveTo>
                <a:cubicBezTo>
                  <a:pt x="0" y="2525460"/>
                  <a:pt x="3808535" y="-10477"/>
                  <a:pt x="5744334" y="33"/>
                </a:cubicBezTo>
                <a:cubicBezTo>
                  <a:pt x="7680133" y="10543"/>
                  <a:pt x="11204888" y="2336273"/>
                  <a:pt x="11614792" y="5703794"/>
                </a:cubicBezTo>
                <a:cubicBezTo>
                  <a:pt x="11772448" y="9875354"/>
                  <a:pt x="7680133" y="11291941"/>
                  <a:pt x="5744334" y="11281431"/>
                </a:cubicBezTo>
                <a:cubicBezTo>
                  <a:pt x="3808535" y="11270921"/>
                  <a:pt x="0" y="8756004"/>
                  <a:pt x="0" y="5640732"/>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a:extLst>
              <a:ext uri="{FF2B5EF4-FFF2-40B4-BE49-F238E27FC236}">
                <a16:creationId xmlns:a16="http://schemas.microsoft.com/office/drawing/2014/main" id="{E83B7E22-FA58-48D5-9883-4FCBF2042F2C}"/>
              </a:ext>
            </a:extLst>
          </p:cNvPr>
          <p:cNvSpPr txBox="1"/>
          <p:nvPr/>
        </p:nvSpPr>
        <p:spPr>
          <a:xfrm>
            <a:off x="679739" y="352654"/>
            <a:ext cx="10128937" cy="646331"/>
          </a:xfrm>
          <a:prstGeom prst="rect">
            <a:avLst/>
          </a:prstGeom>
          <a:noFill/>
        </p:spPr>
        <p:txBody>
          <a:bodyPr wrap="square" rtlCol="0">
            <a:spAutoFit/>
          </a:bodyPr>
          <a:lstStyle/>
          <a:p>
            <a:r>
              <a:rPr lang="en-US" sz="3600" b="1" dirty="0">
                <a:solidFill>
                  <a:schemeClr val="accent6"/>
                </a:solidFill>
                <a:latin typeface="Arial" panose="020B0604020202020204" pitchFamily="34" charset="0"/>
                <a:cs typeface="Arial" panose="020B0604020202020204" pitchFamily="34" charset="0"/>
              </a:rPr>
              <a:t>5. </a:t>
            </a:r>
            <a:r>
              <a:rPr lang="en-US" sz="3600" b="1" dirty="0" err="1">
                <a:solidFill>
                  <a:schemeClr val="accent6"/>
                </a:solidFill>
                <a:latin typeface="Arial" panose="020B0604020202020204" pitchFamily="34" charset="0"/>
                <a:cs typeface="Arial" panose="020B0604020202020204" pitchFamily="34" charset="0"/>
              </a:rPr>
              <a:t>Duy</a:t>
            </a:r>
            <a:r>
              <a:rPr lang="en-US" sz="3600" b="1" dirty="0">
                <a:solidFill>
                  <a:schemeClr val="accent6"/>
                </a:solidFill>
                <a:latin typeface="Arial" panose="020B0604020202020204" pitchFamily="34" charset="0"/>
                <a:cs typeface="Arial" panose="020B0604020202020204" pitchFamily="34" charset="0"/>
              </a:rPr>
              <a:t> </a:t>
            </a:r>
            <a:r>
              <a:rPr lang="en-US" sz="3600" b="1" dirty="0" err="1">
                <a:solidFill>
                  <a:schemeClr val="accent6"/>
                </a:solidFill>
                <a:latin typeface="Arial" panose="020B0604020202020204" pitchFamily="34" charset="0"/>
                <a:cs typeface="Arial" panose="020B0604020202020204" pitchFamily="34" charset="0"/>
              </a:rPr>
              <a:t>trì</a:t>
            </a:r>
            <a:r>
              <a:rPr lang="en-US" sz="3600" b="1" dirty="0">
                <a:solidFill>
                  <a:schemeClr val="accent6"/>
                </a:solidFill>
                <a:latin typeface="Arial" panose="020B0604020202020204" pitchFamily="34" charset="0"/>
                <a:cs typeface="Arial" panose="020B0604020202020204" pitchFamily="34" charset="0"/>
              </a:rPr>
              <a:t>, </a:t>
            </a:r>
            <a:r>
              <a:rPr lang="en-US" sz="3600" b="1" dirty="0" err="1">
                <a:solidFill>
                  <a:schemeClr val="accent6"/>
                </a:solidFill>
                <a:latin typeface="Arial" panose="020B0604020202020204" pitchFamily="34" charset="0"/>
                <a:cs typeface="Arial" panose="020B0604020202020204" pitchFamily="34" charset="0"/>
              </a:rPr>
              <a:t>quảng</a:t>
            </a:r>
            <a:r>
              <a:rPr lang="en-US" sz="3600" b="1" dirty="0">
                <a:solidFill>
                  <a:schemeClr val="accent6"/>
                </a:solidFill>
                <a:latin typeface="Arial" panose="020B0604020202020204" pitchFamily="34" charset="0"/>
                <a:cs typeface="Arial" panose="020B0604020202020204" pitchFamily="34" charset="0"/>
              </a:rPr>
              <a:t> </a:t>
            </a:r>
            <a:r>
              <a:rPr lang="en-US" sz="3600" b="1" dirty="0" err="1">
                <a:solidFill>
                  <a:schemeClr val="accent6"/>
                </a:solidFill>
                <a:latin typeface="Arial" panose="020B0604020202020204" pitchFamily="34" charset="0"/>
                <a:cs typeface="Arial" panose="020B0604020202020204" pitchFamily="34" charset="0"/>
              </a:rPr>
              <a:t>bá</a:t>
            </a:r>
            <a:r>
              <a:rPr lang="en-US" sz="3600" b="1" dirty="0">
                <a:solidFill>
                  <a:schemeClr val="accent6"/>
                </a:solidFill>
                <a:latin typeface="Arial" panose="020B0604020202020204" pitchFamily="34" charset="0"/>
                <a:cs typeface="Arial" panose="020B0604020202020204" pitchFamily="34" charset="0"/>
              </a:rPr>
              <a:t> </a:t>
            </a:r>
            <a:r>
              <a:rPr lang="en-US" sz="3600" b="1" dirty="0" err="1">
                <a:solidFill>
                  <a:schemeClr val="accent6"/>
                </a:solidFill>
                <a:latin typeface="Arial" panose="020B0604020202020204" pitchFamily="34" charset="0"/>
                <a:cs typeface="Arial" panose="020B0604020202020204" pitchFamily="34" charset="0"/>
              </a:rPr>
              <a:t>và</a:t>
            </a:r>
            <a:r>
              <a:rPr lang="en-US" sz="3600" b="1" dirty="0">
                <a:solidFill>
                  <a:schemeClr val="accent6"/>
                </a:solidFill>
                <a:latin typeface="Arial" panose="020B0604020202020204" pitchFamily="34" charset="0"/>
                <a:cs typeface="Arial" panose="020B0604020202020204" pitchFamily="34" charset="0"/>
              </a:rPr>
              <a:t> phát </a:t>
            </a:r>
            <a:r>
              <a:rPr lang="en-US" sz="3600" b="1" dirty="0" err="1">
                <a:solidFill>
                  <a:schemeClr val="accent6"/>
                </a:solidFill>
                <a:latin typeface="Arial" panose="020B0604020202020204" pitchFamily="34" charset="0"/>
                <a:cs typeface="Arial" panose="020B0604020202020204" pitchFamily="34" charset="0"/>
              </a:rPr>
              <a:t>triển</a:t>
            </a:r>
            <a:endParaRPr lang="vi-VN" sz="3600" b="1" dirty="0">
              <a:solidFill>
                <a:schemeClr val="accent6"/>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5423445-4F18-44A2-A917-96FAD9447E72}"/>
              </a:ext>
            </a:extLst>
          </p:cNvPr>
          <p:cNvSpPr txBox="1"/>
          <p:nvPr/>
        </p:nvSpPr>
        <p:spPr>
          <a:xfrm>
            <a:off x="16225730" y="556294"/>
            <a:ext cx="5161741" cy="1938992"/>
          </a:xfrm>
          <a:prstGeom prst="rect">
            <a:avLst/>
          </a:prstGeom>
          <a:noFill/>
        </p:spPr>
        <p:txBody>
          <a:bodyPr wrap="square" rtlCol="0">
            <a:spAutoFit/>
          </a:bodyPr>
          <a:lstStyle/>
          <a:p>
            <a:r>
              <a:rPr lang="en-US" sz="6000" b="1">
                <a:solidFill>
                  <a:schemeClr val="accent6">
                    <a:lumMod val="20000"/>
                    <a:lumOff val="80000"/>
                  </a:schemeClr>
                </a:solidFill>
                <a:latin typeface="Arial" panose="020B0604020202020204" pitchFamily="34" charset="0"/>
                <a:cs typeface="Arial" panose="020B0604020202020204" pitchFamily="34" charset="0"/>
              </a:rPr>
              <a:t>Nhập chủ </a:t>
            </a:r>
          </a:p>
          <a:p>
            <a:r>
              <a:rPr lang="en-US" sz="6000" b="1">
                <a:solidFill>
                  <a:schemeClr val="accent6">
                    <a:lumMod val="20000"/>
                    <a:lumOff val="80000"/>
                  </a:schemeClr>
                </a:solidFill>
                <a:latin typeface="Arial" panose="020B0604020202020204" pitchFamily="34" charset="0"/>
                <a:cs typeface="Arial" panose="020B0604020202020204" pitchFamily="34" charset="0"/>
              </a:rPr>
              <a:t>đề nội dung 3</a:t>
            </a:r>
            <a:endParaRPr lang="vi-VN" sz="6000" b="1">
              <a:solidFill>
                <a:schemeClr val="accent6">
                  <a:lumMod val="20000"/>
                  <a:lumOff val="8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6B6D203-8D60-7B76-6E1D-468031079440}"/>
              </a:ext>
            </a:extLst>
          </p:cNvPr>
          <p:cNvSpPr txBox="1"/>
          <p:nvPr/>
        </p:nvSpPr>
        <p:spPr>
          <a:xfrm>
            <a:off x="937846" y="1167568"/>
            <a:ext cx="5580252" cy="4216539"/>
          </a:xfrm>
          <a:prstGeom prst="rect">
            <a:avLst/>
          </a:prstGeom>
          <a:noFill/>
        </p:spPr>
        <p:txBody>
          <a:bodyPr wrap="square" rtlCol="0">
            <a:spAutoFit/>
          </a:bodyPr>
          <a:lstStyle/>
          <a:p>
            <a:r>
              <a:rPr lang="en-US" sz="2800" b="1" dirty="0" err="1"/>
              <a:t>Duy</a:t>
            </a:r>
            <a:r>
              <a:rPr lang="en-US" sz="2800" b="1" dirty="0"/>
              <a:t> </a:t>
            </a:r>
            <a:r>
              <a:rPr lang="en-US" sz="2800" b="1" dirty="0" err="1"/>
              <a:t>trì</a:t>
            </a:r>
            <a:r>
              <a:rPr lang="en-US" sz="2800" b="1" dirty="0"/>
              <a:t> website</a:t>
            </a:r>
          </a:p>
          <a:p>
            <a:endParaRPr lang="en-US" sz="2400" dirty="0"/>
          </a:p>
          <a:p>
            <a:r>
              <a:rPr lang="en-US" sz="2400" dirty="0"/>
              <a:t>● </a:t>
            </a:r>
            <a:r>
              <a:rPr lang="en-US" sz="2400" dirty="0" err="1"/>
              <a:t>Cập</a:t>
            </a:r>
            <a:r>
              <a:rPr lang="en-US" sz="2400" dirty="0"/>
              <a:t> </a:t>
            </a:r>
            <a:r>
              <a:rPr lang="en-US" sz="2400" dirty="0" err="1"/>
              <a:t>nhật</a:t>
            </a:r>
            <a:r>
              <a:rPr lang="en-US" sz="2400" dirty="0"/>
              <a:t> </a:t>
            </a:r>
            <a:r>
              <a:rPr lang="en-US" sz="2400" dirty="0" err="1"/>
              <a:t>thông</a:t>
            </a:r>
            <a:r>
              <a:rPr lang="en-US" sz="2400" dirty="0"/>
              <a:t> tin</a:t>
            </a:r>
          </a:p>
          <a:p>
            <a:r>
              <a:rPr lang="en-US" sz="2400" dirty="0"/>
              <a:t> - Web </a:t>
            </a:r>
            <a:r>
              <a:rPr lang="en-US" sz="2400" dirty="0" err="1"/>
              <a:t>tĩnh</a:t>
            </a:r>
            <a:r>
              <a:rPr lang="en-US" sz="2400" dirty="0"/>
              <a:t>:</a:t>
            </a:r>
          </a:p>
          <a:p>
            <a:r>
              <a:rPr lang="en-US" sz="2400" dirty="0"/>
              <a:t>    + Upload Webpage </a:t>
            </a:r>
            <a:r>
              <a:rPr lang="en-US" sz="2400" dirty="0" err="1"/>
              <a:t>thông</a:t>
            </a:r>
            <a:r>
              <a:rPr lang="en-US" sz="2400" dirty="0"/>
              <a:t> qua Web Browser</a:t>
            </a:r>
          </a:p>
          <a:p>
            <a:r>
              <a:rPr lang="en-US" sz="2400" dirty="0"/>
              <a:t>    + Upload Webpage </a:t>
            </a:r>
            <a:r>
              <a:rPr lang="en-US" sz="2400" dirty="0" err="1"/>
              <a:t>thông</a:t>
            </a:r>
            <a:r>
              <a:rPr lang="en-US" sz="2400" dirty="0"/>
              <a:t> qua FTP program (</a:t>
            </a:r>
            <a:r>
              <a:rPr lang="en-US" sz="2400" dirty="0" err="1"/>
              <a:t>Filezilla</a:t>
            </a:r>
            <a:r>
              <a:rPr lang="en-US" sz="2400" dirty="0"/>
              <a:t>, Cute FTP, FTP Voyager,...) </a:t>
            </a:r>
          </a:p>
          <a:p>
            <a:r>
              <a:rPr lang="en-US" sz="2400" dirty="0"/>
              <a:t> - Web động</a:t>
            </a:r>
          </a:p>
          <a:p>
            <a:r>
              <a:rPr lang="en-US" sz="2400" dirty="0"/>
              <a:t>    + Form </a:t>
            </a:r>
            <a:r>
              <a:rPr lang="en-US" sz="2400" dirty="0" err="1"/>
              <a:t>cập</a:t>
            </a:r>
            <a:r>
              <a:rPr lang="en-US" sz="2400" dirty="0"/>
              <a:t> </a:t>
            </a:r>
            <a:r>
              <a:rPr lang="en-US" sz="2400" dirty="0" err="1"/>
              <a:t>nhật</a:t>
            </a:r>
            <a:r>
              <a:rPr lang="en-US" sz="2400" dirty="0"/>
              <a:t> CSDL </a:t>
            </a:r>
            <a:r>
              <a:rPr lang="en-US" sz="2400" dirty="0" err="1"/>
              <a:t>nếu</a:t>
            </a:r>
            <a:r>
              <a:rPr lang="en-US" sz="2400" dirty="0"/>
              <a:t> Site có </a:t>
            </a:r>
            <a:r>
              <a:rPr lang="en-US" sz="2400" dirty="0" err="1"/>
              <a:t>kết</a:t>
            </a:r>
            <a:r>
              <a:rPr lang="en-US" sz="2400" dirty="0"/>
              <a:t> </a:t>
            </a:r>
            <a:r>
              <a:rPr lang="en-US" sz="2400" dirty="0" err="1"/>
              <a:t>nối</a:t>
            </a:r>
            <a:r>
              <a:rPr lang="en-US" sz="2400" dirty="0"/>
              <a:t> CSDL</a:t>
            </a:r>
            <a:endParaRPr lang="vi-VN" sz="2400" dirty="0">
              <a:solidFill>
                <a:schemeClr val="accent6">
                  <a:lumMod val="75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C167176-985D-5BE6-3A1B-61019F4FF408}"/>
              </a:ext>
            </a:extLst>
          </p:cNvPr>
          <p:cNvSpPr txBox="1"/>
          <p:nvPr/>
        </p:nvSpPr>
        <p:spPr>
          <a:xfrm>
            <a:off x="6635329" y="1167568"/>
            <a:ext cx="4173416" cy="4278094"/>
          </a:xfrm>
          <a:prstGeom prst="rect">
            <a:avLst/>
          </a:prstGeom>
          <a:noFill/>
        </p:spPr>
        <p:txBody>
          <a:bodyPr wrap="square" rtlCol="0">
            <a:spAutoFit/>
          </a:bodyPr>
          <a:lstStyle/>
          <a:p>
            <a:r>
              <a:rPr lang="en-US" sz="2800" b="1" dirty="0"/>
              <a:t>Phát </a:t>
            </a:r>
            <a:r>
              <a:rPr lang="en-US" sz="2800" b="1" dirty="0" err="1"/>
              <a:t>triển</a:t>
            </a:r>
            <a:r>
              <a:rPr lang="en-US" sz="2800" b="1" dirty="0"/>
              <a:t> website</a:t>
            </a:r>
          </a:p>
          <a:p>
            <a:endParaRPr lang="en-US" sz="2800" b="1" dirty="0"/>
          </a:p>
          <a:p>
            <a:r>
              <a:rPr lang="vi-VN" sz="2400" dirty="0"/>
              <a:t>● </a:t>
            </a:r>
            <a:r>
              <a:rPr lang="en-US" sz="2400" dirty="0"/>
              <a:t> </a:t>
            </a:r>
            <a:r>
              <a:rPr lang="vi-VN" sz="2400" dirty="0"/>
              <a:t>Các chiến lược marketing</a:t>
            </a:r>
            <a:endParaRPr lang="en-US" sz="2400" dirty="0"/>
          </a:p>
          <a:p>
            <a:r>
              <a:rPr lang="vi-VN" sz="2400" dirty="0"/>
              <a:t> - Sử dụng thư điện tử</a:t>
            </a:r>
            <a:endParaRPr lang="en-US" sz="2400" dirty="0"/>
          </a:p>
          <a:p>
            <a:r>
              <a:rPr lang="vi-VN" sz="2400" dirty="0"/>
              <a:t> - Đầu tư quảng cáo 1 đợt trên các phương tiện truyền thông (Báo, đài, Tivi...)</a:t>
            </a:r>
            <a:endParaRPr lang="en-US" sz="2400" dirty="0"/>
          </a:p>
          <a:p>
            <a:r>
              <a:rPr lang="vi-VN" sz="2400" dirty="0"/>
              <a:t> ● Liên kết với các site cùng loại</a:t>
            </a:r>
            <a:endParaRPr lang="en-US" sz="2400" dirty="0"/>
          </a:p>
          <a:p>
            <a:r>
              <a:rPr lang="vi-VN" sz="2400" dirty="0"/>
              <a:t> - Trao đổi banner</a:t>
            </a:r>
            <a:endParaRPr lang="en-US" sz="2400" dirty="0"/>
          </a:p>
          <a:p>
            <a:r>
              <a:rPr lang="vi-VN" sz="2400" dirty="0"/>
              <a:t> - Giới thiệu lẫn nhau</a:t>
            </a:r>
            <a:endParaRPr lang="vi-VN" sz="2400" dirty="0">
              <a:solidFill>
                <a:schemeClr val="accent6">
                  <a:lumMod val="20000"/>
                  <a:lumOff val="8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9871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729A37C-7A41-4151-9760-F502122B288A}"/>
              </a:ext>
            </a:extLst>
          </p:cNvPr>
          <p:cNvSpPr/>
          <p:nvPr/>
        </p:nvSpPr>
        <p:spPr>
          <a:xfrm>
            <a:off x="5569550" y="240633"/>
            <a:ext cx="10902025" cy="6160168"/>
          </a:xfrm>
          <a:prstGeom prst="roundRect">
            <a:avLst>
              <a:gd name="adj" fmla="val 1130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TextBox 3">
            <a:extLst>
              <a:ext uri="{FF2B5EF4-FFF2-40B4-BE49-F238E27FC236}">
                <a16:creationId xmlns:a16="http://schemas.microsoft.com/office/drawing/2014/main" id="{7AF7DA10-C7E7-44C5-B491-721378CCFFD6}"/>
              </a:ext>
            </a:extLst>
          </p:cNvPr>
          <p:cNvSpPr txBox="1"/>
          <p:nvPr/>
        </p:nvSpPr>
        <p:spPr>
          <a:xfrm>
            <a:off x="5862156" y="264982"/>
            <a:ext cx="4849610" cy="523220"/>
          </a:xfrm>
          <a:prstGeom prst="rect">
            <a:avLst/>
          </a:prstGeom>
          <a:noFill/>
        </p:spPr>
        <p:txBody>
          <a:bodyPr wrap="square" rtlCol="0">
            <a:spAutoFit/>
          </a:bodyPr>
          <a:lstStyle/>
          <a:p>
            <a:r>
              <a:rPr lang="en-US" sz="2800" b="1" dirty="0" err="1">
                <a:cs typeface="Calibri" panose="020F0502020204030204" pitchFamily="34" charset="0"/>
              </a:rPr>
              <a:t>Quảng</a:t>
            </a:r>
            <a:r>
              <a:rPr lang="en-US" sz="2800" b="1" dirty="0">
                <a:cs typeface="Calibri" panose="020F0502020204030204" pitchFamily="34" charset="0"/>
              </a:rPr>
              <a:t> </a:t>
            </a:r>
            <a:r>
              <a:rPr lang="en-US" sz="2800" b="1" dirty="0" err="1">
                <a:cs typeface="Calibri" panose="020F0502020204030204" pitchFamily="34" charset="0"/>
              </a:rPr>
              <a:t>bá</a:t>
            </a:r>
            <a:r>
              <a:rPr lang="en-US" sz="2800" b="1" dirty="0">
                <a:cs typeface="Calibri" panose="020F0502020204030204" pitchFamily="34" charset="0"/>
              </a:rPr>
              <a:t> website</a:t>
            </a:r>
            <a:endParaRPr lang="vi-VN" sz="2800" b="1" dirty="0">
              <a:cs typeface="Calibri" panose="020F0502020204030204" pitchFamily="34" charset="0"/>
            </a:endParaRPr>
          </a:p>
        </p:txBody>
      </p:sp>
      <p:sp>
        <p:nvSpPr>
          <p:cNvPr id="2" name="Rectangle: Rounded Corners 1">
            <a:extLst>
              <a:ext uri="{FF2B5EF4-FFF2-40B4-BE49-F238E27FC236}">
                <a16:creationId xmlns:a16="http://schemas.microsoft.com/office/drawing/2014/main" id="{7C8CEACE-8707-4CA4-B244-8DF1F3F7B136}"/>
              </a:ext>
            </a:extLst>
          </p:cNvPr>
          <p:cNvSpPr/>
          <p:nvPr/>
        </p:nvSpPr>
        <p:spPr>
          <a:xfrm>
            <a:off x="284320" y="240633"/>
            <a:ext cx="4831196" cy="5829165"/>
          </a:xfrm>
          <a:prstGeom prst="roundRect">
            <a:avLst>
              <a:gd name="adj" fmla="val 1255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extBox 5">
            <a:extLst>
              <a:ext uri="{FF2B5EF4-FFF2-40B4-BE49-F238E27FC236}">
                <a16:creationId xmlns:a16="http://schemas.microsoft.com/office/drawing/2014/main" id="{E47C4010-9E2B-B68F-E1A7-C38331053673}"/>
              </a:ext>
            </a:extLst>
          </p:cNvPr>
          <p:cNvSpPr txBox="1"/>
          <p:nvPr/>
        </p:nvSpPr>
        <p:spPr>
          <a:xfrm>
            <a:off x="370036" y="788202"/>
            <a:ext cx="4392988" cy="4801314"/>
          </a:xfrm>
          <a:prstGeom prst="rect">
            <a:avLst/>
          </a:prstGeom>
          <a:noFill/>
        </p:spPr>
        <p:txBody>
          <a:bodyPr wrap="square" rtlCol="0">
            <a:spAutoFit/>
          </a:bodyPr>
          <a:lstStyle/>
          <a:p>
            <a:r>
              <a:rPr lang="vi-VN" dirty="0"/>
              <a:t>● Đăng ký Website vào các máy tìm kiếm trong nước và thế giới (search engine)</a:t>
            </a:r>
            <a:endParaRPr lang="en-US" dirty="0"/>
          </a:p>
          <a:p>
            <a:r>
              <a:rPr lang="vi-VN" dirty="0"/>
              <a:t> - Vietnam Searchengine: Panvietnam, vinaseek...</a:t>
            </a:r>
            <a:endParaRPr lang="en-US" dirty="0"/>
          </a:p>
          <a:p>
            <a:r>
              <a:rPr lang="vi-VN" dirty="0"/>
              <a:t> - Global Searchengine: google, altavista, hotboot...</a:t>
            </a:r>
            <a:endParaRPr lang="en-US" dirty="0"/>
          </a:p>
          <a:p>
            <a:r>
              <a:rPr lang="vi-VN" dirty="0"/>
              <a:t> ● Nâng cao vị trí của Website trong hệ thống xếp hạng Website thế giới.</a:t>
            </a:r>
            <a:endParaRPr lang="en-US" dirty="0"/>
          </a:p>
          <a:p>
            <a:r>
              <a:rPr lang="vi-VN" dirty="0"/>
              <a:t> - Google rank (the important of website: 1-10)</a:t>
            </a:r>
            <a:endParaRPr lang="en-US" dirty="0"/>
          </a:p>
          <a:p>
            <a:r>
              <a:rPr lang="vi-VN" dirty="0"/>
              <a:t> - Alexa rank: T raffic ranking of website. ● Nâng tầm phát triển Website</a:t>
            </a:r>
            <a:endParaRPr lang="en-US" dirty="0"/>
          </a:p>
          <a:p>
            <a:r>
              <a:rPr lang="vi-VN" dirty="0"/>
              <a:t> - Tự động hoá dần các chức năng của Website.</a:t>
            </a:r>
            <a:endParaRPr lang="en-US" dirty="0"/>
          </a:p>
          <a:p>
            <a:r>
              <a:rPr lang="vi-VN" dirty="0"/>
              <a:t> - Biến Website thành một môi trường kinh doanh thực sự hiệu quả 24/24 trên Internet </a:t>
            </a:r>
            <a:endParaRPr lang="en-US" dirty="0"/>
          </a:p>
        </p:txBody>
      </p:sp>
      <p:pic>
        <p:nvPicPr>
          <p:cNvPr id="10" name="Picture 9">
            <a:extLst>
              <a:ext uri="{FF2B5EF4-FFF2-40B4-BE49-F238E27FC236}">
                <a16:creationId xmlns:a16="http://schemas.microsoft.com/office/drawing/2014/main" id="{4926DAD4-1230-A015-4047-E7203A982C4A}"/>
              </a:ext>
            </a:extLst>
          </p:cNvPr>
          <p:cNvPicPr>
            <a:picLocks noChangeAspect="1"/>
          </p:cNvPicPr>
          <p:nvPr/>
        </p:nvPicPr>
        <p:blipFill>
          <a:blip r:embed="rId3"/>
          <a:stretch>
            <a:fillRect/>
          </a:stretch>
        </p:blipFill>
        <p:spPr>
          <a:xfrm>
            <a:off x="5812879" y="1210273"/>
            <a:ext cx="4569611" cy="2790825"/>
          </a:xfrm>
          <a:prstGeom prst="rect">
            <a:avLst/>
          </a:prstGeom>
        </p:spPr>
      </p:pic>
      <p:pic>
        <p:nvPicPr>
          <p:cNvPr id="14" name="Picture 13">
            <a:extLst>
              <a:ext uri="{FF2B5EF4-FFF2-40B4-BE49-F238E27FC236}">
                <a16:creationId xmlns:a16="http://schemas.microsoft.com/office/drawing/2014/main" id="{D7168BF7-1185-0D13-8D77-DBC41BFF5C7E}"/>
              </a:ext>
            </a:extLst>
          </p:cNvPr>
          <p:cNvPicPr>
            <a:picLocks noChangeAspect="1"/>
          </p:cNvPicPr>
          <p:nvPr/>
        </p:nvPicPr>
        <p:blipFill>
          <a:blip r:embed="rId4"/>
          <a:stretch>
            <a:fillRect/>
          </a:stretch>
        </p:blipFill>
        <p:spPr>
          <a:xfrm>
            <a:off x="5812879" y="4011512"/>
            <a:ext cx="4569611" cy="1733550"/>
          </a:xfrm>
          <a:prstGeom prst="rect">
            <a:avLst/>
          </a:prstGeom>
        </p:spPr>
      </p:pic>
    </p:spTree>
    <p:extLst>
      <p:ext uri="{BB962C8B-B14F-4D97-AF65-F5344CB8AC3E}">
        <p14:creationId xmlns:p14="http://schemas.microsoft.com/office/powerpoint/2010/main" val="265110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ompany name&#10;&#10;Description automatically generated">
            <a:extLst>
              <a:ext uri="{FF2B5EF4-FFF2-40B4-BE49-F238E27FC236}">
                <a16:creationId xmlns:a16="http://schemas.microsoft.com/office/drawing/2014/main" id="{DFF751A3-6419-1B17-0C33-1F674441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96798" cy="6858000"/>
          </a:xfrm>
          <a:prstGeom prst="rect">
            <a:avLst/>
          </a:prstGeom>
        </p:spPr>
      </p:pic>
      <p:sp>
        <p:nvSpPr>
          <p:cNvPr id="7" name="TextBox 6">
            <a:extLst>
              <a:ext uri="{FF2B5EF4-FFF2-40B4-BE49-F238E27FC236}">
                <a16:creationId xmlns:a16="http://schemas.microsoft.com/office/drawing/2014/main" id="{0E70296A-6C6A-D087-591F-4384FE20C01F}"/>
              </a:ext>
            </a:extLst>
          </p:cNvPr>
          <p:cNvSpPr txBox="1"/>
          <p:nvPr/>
        </p:nvSpPr>
        <p:spPr>
          <a:xfrm>
            <a:off x="2250831" y="1828799"/>
            <a:ext cx="9003324" cy="1107996"/>
          </a:xfrm>
          <a:prstGeom prst="rect">
            <a:avLst/>
          </a:prstGeom>
          <a:noFill/>
        </p:spPr>
        <p:txBody>
          <a:bodyPr wrap="square" rtlCol="0">
            <a:spAutoFit/>
          </a:bodyPr>
          <a:lstStyle/>
          <a:p>
            <a:r>
              <a:rPr lang="en-US" sz="6600" b="1" dirty="0" err="1">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Cảm</a:t>
            </a:r>
            <a:r>
              <a:rPr lang="en-US" sz="66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6600" b="1" dirty="0" err="1">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ơn</a:t>
            </a:r>
            <a:r>
              <a:rPr lang="en-US" sz="66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 vì đã </a:t>
            </a:r>
            <a:r>
              <a:rPr lang="en-US" sz="6600" b="1" dirty="0" err="1">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theo</a:t>
            </a:r>
            <a:r>
              <a:rPr lang="en-US" sz="66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6600" b="1" dirty="0" err="1">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dõi</a:t>
            </a:r>
            <a:r>
              <a:rPr lang="en-US" sz="66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mc:AlternateContent xmlns:mc="http://schemas.openxmlformats.org/markup-compatibility/2006">
        <mc:Choice xmlns:am3d="http://schemas.microsoft.com/office/drawing/2017/model3d" Requires="am3d">
          <p:graphicFrame>
            <p:nvGraphicFramePr>
              <p:cNvPr id="11" name="3D Model 10" descr="Tears of Joy Face">
                <a:extLst>
                  <a:ext uri="{FF2B5EF4-FFF2-40B4-BE49-F238E27FC236}">
                    <a16:creationId xmlns:a16="http://schemas.microsoft.com/office/drawing/2014/main" id="{88A8DC89-8429-6A5E-58A5-30EAA203DBB6}"/>
                  </a:ext>
                </a:extLst>
              </p:cNvPr>
              <p:cNvGraphicFramePr>
                <a:graphicFrameLocks noChangeAspect="1"/>
              </p:cNvGraphicFramePr>
              <p:nvPr>
                <p:extLst>
                  <p:ext uri="{D42A27DB-BD31-4B8C-83A1-F6EECF244321}">
                    <p14:modId xmlns:p14="http://schemas.microsoft.com/office/powerpoint/2010/main" val="2473172737"/>
                  </p:ext>
                </p:extLst>
              </p:nvPr>
            </p:nvGraphicFramePr>
            <p:xfrm>
              <a:off x="11263627" y="18946"/>
              <a:ext cx="1174703" cy="1136809"/>
            </p:xfrm>
            <a:graphic>
              <a:graphicData uri="http://schemas.microsoft.com/office/drawing/2017/model3d">
                <am3d:model3d r:embed="rId3">
                  <am3d:spPr>
                    <a:xfrm>
                      <a:off x="0" y="0"/>
                      <a:ext cx="1174703" cy="1136809"/>
                    </a:xfrm>
                    <a:prstGeom prst="rect">
                      <a:avLst/>
                    </a:prstGeom>
                  </am3d:spPr>
                  <am3d:camera>
                    <am3d:pos x="0" y="0" z="75656996"/>
                    <am3d:up dx="0" dy="36000000" dz="0"/>
                    <am3d:lookAt x="0" y="0" z="0"/>
                    <am3d:perspective fov="2700000"/>
                  </am3d:camera>
                  <am3d:trans>
                    <am3d:meterPerModelUnit n="54669646" d="1000000"/>
                    <am3d:preTrans dx="256" dy="0" dz="-996409"/>
                    <am3d:scale>
                      <am3d:sx n="1000000" d="1000000"/>
                      <am3d:sy n="1000000" d="1000000"/>
                      <am3d:sz n="1000000" d="1000000"/>
                    </am3d:scale>
                    <am3d:rot ax="-193527" ay="-431320" az="24244"/>
                    <am3d:postTrans dx="0" dy="0" dz="0"/>
                  </am3d:trans>
                  <am3d:raster rName="Office3DRenderer" rVer="16.0.8326">
                    <am3d:blip r:embed="rId4"/>
                  </am3d:raster>
                  <am3d:objViewport viewportSz="17052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Tears of Joy Face">
                <a:extLst>
                  <a:ext uri="{FF2B5EF4-FFF2-40B4-BE49-F238E27FC236}">
                    <a16:creationId xmlns:a16="http://schemas.microsoft.com/office/drawing/2014/main" id="{88A8DC89-8429-6A5E-58A5-30EAA203DBB6}"/>
                  </a:ext>
                </a:extLst>
              </p:cNvPr>
              <p:cNvPicPr>
                <a:picLocks noGrp="1" noRot="1" noChangeAspect="1" noMove="1" noResize="1" noEditPoints="1" noAdjustHandles="1" noChangeArrowheads="1" noChangeShapeType="1" noCrop="1"/>
              </p:cNvPicPr>
              <p:nvPr/>
            </p:nvPicPr>
            <p:blipFill>
              <a:blip r:embed="rId4"/>
              <a:stretch>
                <a:fillRect/>
              </a:stretch>
            </p:blipFill>
            <p:spPr>
              <a:xfrm>
                <a:off x="11263627" y="18946"/>
                <a:ext cx="1174703" cy="1136809"/>
              </a:xfrm>
              <a:prstGeom prst="rect">
                <a:avLst/>
              </a:prstGeom>
            </p:spPr>
          </p:pic>
        </mc:Fallback>
      </mc:AlternateContent>
    </p:spTree>
    <p:extLst>
      <p:ext uri="{BB962C8B-B14F-4D97-AF65-F5344CB8AC3E}">
        <p14:creationId xmlns:p14="http://schemas.microsoft.com/office/powerpoint/2010/main" val="9715634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repeatCount="indefinite" fill="hold" nodeType="withEffect">
                                  <p:stCondLst>
                                    <p:cond delay="0"/>
                                  </p:stCondLst>
                                  <p:childTnLst>
                                    <p:anim calcmode="lin" valueType="num">
                                      <p:cBhvr additive="sum">
                                        <p:cTn id="6" dur="5000" fill="hold"/>
                                        <p:tgtEl>
                                          <p:spTgt spid="11"/>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5000" fill="hold"/>
                                        <p:tgtEl>
                                          <p:spTgt spid="11"/>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5000" fill="hold"/>
                                        <p:tgtEl>
                                          <p:spTgt spid="11"/>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5000" fill="hold"/>
                                        <p:tgtEl>
                                          <p:spTgt spid="11"/>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5000" fill="hold"/>
                                        <p:tgtEl>
                                          <p:spTgt spid="11"/>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762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1318</Words>
  <Application>Microsoft Office PowerPoint</Application>
  <PresentationFormat>Widescreen</PresentationFormat>
  <Paragraphs>89</Paragraphs>
  <Slides>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 Trương Công Phi</dc:creator>
  <cp:lastModifiedBy>Phi Trương Công Phi</cp:lastModifiedBy>
  <cp:revision>14</cp:revision>
  <dcterms:created xsi:type="dcterms:W3CDTF">2022-06-13T13:34:27Z</dcterms:created>
  <dcterms:modified xsi:type="dcterms:W3CDTF">2022-09-09T04:09:27Z</dcterms:modified>
</cp:coreProperties>
</file>